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1378E3-258F-43C5-93B5-3472AA2C8A8E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519D15-4A90-4029-8A12-7A7DF3F339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8293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519D15-4A90-4029-8A12-7A7DF3F339C7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6932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114CE3-1E91-E9C1-7998-DBA1F1112F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5D5F8A9-2105-80AC-6E80-DF2D0F7BAD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48D1B15-B1CA-E88D-7B67-55032CF5E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B5F11-0A8F-4DEA-9813-6B15C40AA544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7FA98D-38B5-0ADB-CBA4-64D44170D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818863-EF33-2AB7-E15E-FBA3620B8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2051D-E934-4AA8-A585-87FA740CDC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3676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29E63B-222B-B65D-6CD5-5A1C4BA95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F3D06EE-6DAF-87F3-F72A-048CF3A8E0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66133C-8335-A63B-73B5-408705C7A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B5F11-0A8F-4DEA-9813-6B15C40AA544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E54BD24-A136-FF49-A1C5-D66D521AF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39C31D0-0284-1110-468A-D8C241172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2051D-E934-4AA8-A585-87FA740CDC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4024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3A4AD69-FA8A-A1F2-4367-E0FCECEE06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083D928-45FD-51D3-9FFB-E31F19DD06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3A99F7-E1A0-4B0B-3CA1-EFDBD63DA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B5F11-0A8F-4DEA-9813-6B15C40AA544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7EBCA7-78DC-B36D-0A92-D622F629B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A8F9E77-B263-26AC-398C-15ED907B2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2051D-E934-4AA8-A585-87FA740CDC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9683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18A34B-86B8-34F4-18F5-FBFD79761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BCBEDD6-15D0-43B7-779A-DD010F58B5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553A59-53DD-0071-E7BA-D588C12D4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B5F11-0A8F-4DEA-9813-6B15C40AA544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8415309-0939-3542-1EB2-70FA065D9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49EE477-E08D-3714-0EB3-C8F02C81A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2051D-E934-4AA8-A585-87FA740CDC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1856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405333-BC1A-457B-0B1C-61C51B775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EB7FE7B-31C8-C8AA-3BC8-0D2B403976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9805EA-ABC7-9E8C-C526-840C8A342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B5F11-0A8F-4DEA-9813-6B15C40AA544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991B1F-D5A1-9BEB-E55C-372C5C943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88DEB1-1320-C3AD-4434-E6041A926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2051D-E934-4AA8-A585-87FA740CDC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4428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A9043E-B221-BF6F-08C1-10ED4C789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2AB1C26-8F00-E5C9-3977-72A455CF6C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84FFBFA-BC18-8DBD-88AF-044104CD4C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697941B-4ACA-15AB-A9E9-FF41B162C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B5F11-0A8F-4DEA-9813-6B15C40AA544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CF1C50E-3913-42EB-171B-8FA0E20A6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1BBF9E4-3D35-8CC8-8406-FC475EE31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2051D-E934-4AA8-A585-87FA740CDC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1501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B8B4E7-6C90-8226-FA37-55472550F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75C017D-1E13-89C1-429C-54382A2E97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8AA9DE7-401C-E3C1-136F-0CC335B865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522EF50-5566-F23F-EB48-FEAED137F2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69BAB68-A012-9F39-6D74-6274F0F055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4699DC9-2CEA-B9F9-7D3D-A9147C8EF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B5F11-0A8F-4DEA-9813-6B15C40AA544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565AB30-7E02-7817-6965-A5F73A80F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4F7D5EF-47B5-FEFE-394D-1DE5D150F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2051D-E934-4AA8-A585-87FA740CDC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714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29B9DB-BD3C-7B47-26F2-2170EAC51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DA353C0-B0DC-FDEE-4ABE-C7BE10122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B5F11-0A8F-4DEA-9813-6B15C40AA544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30FD6E4-C96A-D864-CB48-0B764A51B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4B57462-9802-4790-999D-00FCEFD77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2051D-E934-4AA8-A585-87FA740CDC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3639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09AEC14-5B68-A785-C75D-6702D17A9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B5F11-0A8F-4DEA-9813-6B15C40AA544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D8D12B1-4B4A-8FF8-B334-31CECB8AE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5BD1619-60DD-5978-4DB6-E538DEBB4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2051D-E934-4AA8-A585-87FA740CDC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5527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142759-7DFC-F2D6-8193-982FF1DFC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FF18CAA-6452-92A2-83AA-1C179B2349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735F71F-1DAF-5177-9101-D10670391A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FF16EED-C0F2-8D8F-46A8-C04CD5F4E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B5F11-0A8F-4DEA-9813-6B15C40AA544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E80DFA2-F85A-16AC-6DC0-B84E509CD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1F3CE23-EA23-1C5C-2ED1-E1C2E0C5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2051D-E934-4AA8-A585-87FA740CDC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8786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59107B-15A8-43C2-A4C9-F8209A698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C610A95-930B-05F5-71E3-52A96ECC6F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ECCAE35-1C20-B864-CF11-CCB0B6C8FD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3FBF7FB-7067-9512-DFA0-5B2ECFBAD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B5F11-0A8F-4DEA-9813-6B15C40AA544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3799667-F809-5976-CC24-741A10A56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D12E827-D7F3-F810-3B0E-C89B4972C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2051D-E934-4AA8-A585-87FA740CDC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2102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140BBA9-E6CE-F1BF-E089-DED380295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43CD8F6-C681-FA48-51D1-37CB78DB4E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FFCBDD-A46E-3D18-BC4F-6BD50FBDC3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B5F11-0A8F-4DEA-9813-6B15C40AA544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4BA14F7-480B-3EF4-4A10-C64240C135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B3EBA27-F9CE-BB75-1B45-2B42640F6D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D2051D-E934-4AA8-A585-87FA740CDC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5612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480E20-0025-7849-7401-E550B304BB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14438"/>
            <a:ext cx="9144000" cy="2387600"/>
          </a:xfrm>
        </p:spPr>
        <p:txBody>
          <a:bodyPr>
            <a:normAutofit fontScale="90000"/>
          </a:bodyPr>
          <a:lstStyle/>
          <a:p>
            <a:r>
              <a:rPr kumimoji="1" lang="ja-JP" altLang="en-US" sz="4400" b="1" dirty="0">
                <a:solidFill>
                  <a:srgbClr val="00B0F0"/>
                </a:solidFill>
              </a:rPr>
              <a:t>松山大学温山会</a:t>
            </a:r>
            <a:br>
              <a:rPr kumimoji="1" lang="en-US" altLang="ja-JP" b="1" dirty="0">
                <a:solidFill>
                  <a:srgbClr val="00B0F0"/>
                </a:solidFill>
              </a:rPr>
            </a:br>
            <a:r>
              <a:rPr kumimoji="1" lang="ja-JP" altLang="en-US" dirty="0"/>
              <a:t>　　</a:t>
            </a:r>
            <a:r>
              <a:rPr kumimoji="1" lang="ja-JP" altLang="en-US" sz="4800" b="1" dirty="0"/>
              <a:t>第</a:t>
            </a:r>
            <a:r>
              <a:rPr kumimoji="1" lang="en-US" altLang="ja-JP" sz="4800" b="1" dirty="0"/>
              <a:t>67</a:t>
            </a:r>
            <a:r>
              <a:rPr kumimoji="1" lang="ja-JP" altLang="en-US" sz="4800" b="1" dirty="0"/>
              <a:t>回　広島支部総会・懇親会</a:t>
            </a:r>
            <a:br>
              <a:rPr kumimoji="1" lang="en-US" altLang="ja-JP" sz="4800" b="1" dirty="0"/>
            </a:br>
            <a:r>
              <a:rPr kumimoji="1" lang="ja-JP" altLang="en-US" sz="4800" b="1" dirty="0">
                <a:solidFill>
                  <a:srgbClr val="FF0000"/>
                </a:solidFill>
              </a:rPr>
              <a:t>つなぐ広島支部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4" name="字幕 3">
            <a:extLst>
              <a:ext uri="{FF2B5EF4-FFF2-40B4-BE49-F238E27FC236}">
                <a16:creationId xmlns:a16="http://schemas.microsoft.com/office/drawing/2014/main" id="{3AB9DAD5-9656-EE34-871F-E81D882D02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57366"/>
            <a:ext cx="9144000" cy="1700981"/>
          </a:xfrm>
        </p:spPr>
        <p:txBody>
          <a:bodyPr>
            <a:normAutofit lnSpcReduction="10000"/>
          </a:bodyPr>
          <a:lstStyle/>
          <a:p>
            <a:r>
              <a:rPr lang="en-US" altLang="ja-JP" dirty="0"/>
              <a:t>2025</a:t>
            </a:r>
            <a:r>
              <a:rPr lang="ja-JP" altLang="en-US" dirty="0"/>
              <a:t>年</a:t>
            </a:r>
            <a:r>
              <a:rPr lang="en-US" altLang="ja-JP" dirty="0"/>
              <a:t>9</a:t>
            </a:r>
            <a:r>
              <a:rPr lang="ja-JP" altLang="en-US" dirty="0"/>
              <a:t>月</a:t>
            </a:r>
            <a:r>
              <a:rPr lang="en-US" altLang="ja-JP" dirty="0"/>
              <a:t>3</a:t>
            </a:r>
            <a:r>
              <a:rPr lang="ja-JP" altLang="en-US" dirty="0"/>
              <a:t>日</a:t>
            </a:r>
            <a:endParaRPr lang="en-US" altLang="ja-JP" dirty="0"/>
          </a:p>
          <a:p>
            <a:r>
              <a:rPr lang="ja-JP" altLang="en-US" dirty="0"/>
              <a:t>ホテルメルパルク</a:t>
            </a:r>
            <a:r>
              <a:rPr lang="en-US" altLang="ja-JP" dirty="0"/>
              <a:t>Hiroshima</a:t>
            </a:r>
          </a:p>
          <a:p>
            <a:endParaRPr lang="en-US" altLang="ja-JP" dirty="0"/>
          </a:p>
          <a:p>
            <a:r>
              <a:rPr lang="en-US" altLang="ja-JP" dirty="0"/>
              <a:t>&lt;</a:t>
            </a:r>
            <a:r>
              <a:rPr lang="ja-JP" altLang="en-US" dirty="0"/>
              <a:t>注記＞この資料は後日松山大学温山会</a:t>
            </a:r>
            <a:r>
              <a:rPr lang="en-US" altLang="ja-JP" dirty="0"/>
              <a:t>HP</a:t>
            </a:r>
            <a:r>
              <a:rPr lang="ja-JP" altLang="en-US" dirty="0"/>
              <a:t>に掲載いたします。</a:t>
            </a:r>
            <a:endParaRPr lang="en-US" altLang="ja-JP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FB9DCBA8-A505-2D36-BCC5-25C7411D80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460" y="728630"/>
            <a:ext cx="1546827" cy="1587533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D2352647-AC87-87B4-2799-1F272CD43E2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86" y="3079016"/>
            <a:ext cx="1449401" cy="1462822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B8DEA7EA-4B76-1DDB-EB64-B19CBB1A67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7210" y="728630"/>
            <a:ext cx="1500904" cy="158801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D096BA57-3BA8-236A-7D04-A4997A23E26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7210" y="3079016"/>
            <a:ext cx="1480808" cy="1512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287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D11003-B610-D053-5522-04CEC6991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2024</a:t>
            </a:r>
            <a:r>
              <a:rPr kumimoji="1" lang="ja-JP" altLang="en-US" dirty="0"/>
              <a:t>年度　広島支部活動</a:t>
            </a:r>
          </a:p>
        </p:txBody>
      </p:sp>
      <p:graphicFrame>
        <p:nvGraphicFramePr>
          <p:cNvPr id="7" name="コンテンツ プレースホルダー 6">
            <a:extLst>
              <a:ext uri="{FF2B5EF4-FFF2-40B4-BE49-F238E27FC236}">
                <a16:creationId xmlns:a16="http://schemas.microsoft.com/office/drawing/2014/main" id="{FB04961A-69A2-C097-A8DC-816ADF7F58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7089100"/>
              </p:ext>
            </p:extLst>
          </p:nvPr>
        </p:nvGraphicFramePr>
        <p:xfrm>
          <a:off x="838200" y="1825625"/>
          <a:ext cx="10515600" cy="488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4561">
                  <a:extLst>
                    <a:ext uri="{9D8B030D-6E8A-4147-A177-3AD203B41FA5}">
                      <a16:colId xmlns:a16="http://schemas.microsoft.com/office/drawing/2014/main" val="3271263825"/>
                    </a:ext>
                  </a:extLst>
                </a:gridCol>
                <a:gridCol w="4139381">
                  <a:extLst>
                    <a:ext uri="{9D8B030D-6E8A-4147-A177-3AD203B41FA5}">
                      <a16:colId xmlns:a16="http://schemas.microsoft.com/office/drawing/2014/main" val="2642675138"/>
                    </a:ext>
                  </a:extLst>
                </a:gridCol>
                <a:gridCol w="1769806">
                  <a:extLst>
                    <a:ext uri="{9D8B030D-6E8A-4147-A177-3AD203B41FA5}">
                      <a16:colId xmlns:a16="http://schemas.microsoft.com/office/drawing/2014/main" val="1125710341"/>
                    </a:ext>
                  </a:extLst>
                </a:gridCol>
                <a:gridCol w="3261852">
                  <a:extLst>
                    <a:ext uri="{9D8B030D-6E8A-4147-A177-3AD203B41FA5}">
                      <a16:colId xmlns:a16="http://schemas.microsoft.com/office/drawing/2014/main" val="41991081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期日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活動内容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場所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出席者・その他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3227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4</a:t>
                      </a:r>
                      <a:r>
                        <a:rPr kumimoji="1" lang="ja-JP" altLang="en-US" dirty="0"/>
                        <a:t>月</a:t>
                      </a:r>
                      <a:r>
                        <a:rPr kumimoji="1" lang="en-US" altLang="ja-JP" dirty="0"/>
                        <a:t>13</a:t>
                      </a:r>
                      <a:r>
                        <a:rPr kumimoji="1" lang="ja-JP" altLang="en-US" dirty="0"/>
                        <a:t>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広島支部会計監査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会計担当理事　佐々木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監事　　　　　岩元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48023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4</a:t>
                      </a:r>
                      <a:r>
                        <a:rPr kumimoji="1" lang="ja-JP" altLang="en-US" dirty="0"/>
                        <a:t>月</a:t>
                      </a:r>
                      <a:r>
                        <a:rPr kumimoji="1" lang="en-US" altLang="ja-JP" dirty="0"/>
                        <a:t>26</a:t>
                      </a:r>
                      <a:r>
                        <a:rPr kumimoji="1" lang="ja-JP" altLang="en-US" dirty="0"/>
                        <a:t>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第一回全国支部長会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温山会本部理事会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松山大学</a:t>
                      </a:r>
                      <a:endParaRPr kumimoji="1" lang="en-US" altLang="ja-JP" dirty="0"/>
                    </a:p>
                    <a:p>
                      <a:r>
                        <a:rPr kumimoji="1" lang="en-US" altLang="ja-JP" dirty="0"/>
                        <a:t>ANA</a:t>
                      </a:r>
                      <a:r>
                        <a:rPr kumimoji="1" lang="ja-JP" altLang="en-US" dirty="0"/>
                        <a:t>松山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三好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原田・沖田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09311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5</a:t>
                      </a:r>
                      <a:r>
                        <a:rPr kumimoji="1" lang="ja-JP" altLang="en-US" dirty="0"/>
                        <a:t>月</a:t>
                      </a:r>
                      <a:r>
                        <a:rPr kumimoji="1" lang="en-US" altLang="ja-JP" dirty="0"/>
                        <a:t>15</a:t>
                      </a:r>
                      <a:r>
                        <a:rPr kumimoji="1" lang="ja-JP" altLang="en-US" dirty="0"/>
                        <a:t>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広島支部理事会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75584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5</a:t>
                      </a:r>
                      <a:r>
                        <a:rPr kumimoji="1" lang="ja-JP" altLang="en-US" dirty="0"/>
                        <a:t>月</a:t>
                      </a:r>
                      <a:r>
                        <a:rPr kumimoji="1" lang="en-US" altLang="ja-JP" dirty="0"/>
                        <a:t>19</a:t>
                      </a:r>
                      <a:r>
                        <a:rPr kumimoji="1" lang="ja-JP" altLang="en-US" dirty="0"/>
                        <a:t>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第</a:t>
                      </a:r>
                      <a:r>
                        <a:rPr kumimoji="1" lang="en-US" altLang="ja-JP" dirty="0"/>
                        <a:t>84</a:t>
                      </a:r>
                      <a:r>
                        <a:rPr kumimoji="1" lang="ja-JP" altLang="en-US" dirty="0"/>
                        <a:t>回広島支部ゴルフコンペ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広島佐伯</a:t>
                      </a:r>
                      <a:r>
                        <a:rPr kumimoji="1" lang="en-US" altLang="ja-JP" dirty="0"/>
                        <a:t>CC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優勝　程野隼一（</a:t>
                      </a:r>
                      <a:r>
                        <a:rPr kumimoji="1" lang="en-US" altLang="ja-JP" dirty="0"/>
                        <a:t>S42</a:t>
                      </a:r>
                      <a:r>
                        <a:rPr kumimoji="1" lang="ja-JP" altLang="en-US" dirty="0"/>
                        <a:t>卒）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5443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7</a:t>
                      </a:r>
                      <a:r>
                        <a:rPr kumimoji="1" lang="ja-JP" altLang="en-US" dirty="0"/>
                        <a:t>月 </a:t>
                      </a:r>
                      <a:r>
                        <a:rPr kumimoji="1" lang="en-US" altLang="ja-JP" dirty="0"/>
                        <a:t>7</a:t>
                      </a:r>
                      <a:r>
                        <a:rPr kumimoji="1" lang="ja-JP" altLang="en-US" dirty="0"/>
                        <a:t>日</a:t>
                      </a:r>
                      <a:endParaRPr kumimoji="1" lang="en-US" altLang="ja-JP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東海支部総会出席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KKR</a:t>
                      </a:r>
                      <a:r>
                        <a:rPr kumimoji="1" lang="ja-JP" altLang="en-US" dirty="0"/>
                        <a:t>名古屋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三好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623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8</a:t>
                      </a:r>
                      <a:r>
                        <a:rPr kumimoji="1" lang="ja-JP" altLang="en-US" dirty="0"/>
                        <a:t>月</a:t>
                      </a:r>
                      <a:r>
                        <a:rPr kumimoji="1" lang="en-US" altLang="ja-JP" dirty="0"/>
                        <a:t>22</a:t>
                      </a:r>
                      <a:r>
                        <a:rPr kumimoji="1" lang="ja-JP" altLang="en-US" dirty="0"/>
                        <a:t>日</a:t>
                      </a:r>
                      <a:endParaRPr kumimoji="1" lang="en-US" altLang="ja-JP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広島支部理事会（総会準備）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863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9</a:t>
                      </a:r>
                      <a:r>
                        <a:rPr kumimoji="1" lang="ja-JP" altLang="en-US" dirty="0"/>
                        <a:t>月 </a:t>
                      </a:r>
                      <a:r>
                        <a:rPr kumimoji="1" lang="en-US" altLang="ja-JP" dirty="0"/>
                        <a:t>4</a:t>
                      </a:r>
                      <a:r>
                        <a:rPr kumimoji="1" lang="ja-JP" altLang="en-US" dirty="0"/>
                        <a:t>日</a:t>
                      </a:r>
                      <a:endParaRPr kumimoji="1" lang="en-US" altLang="ja-JP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第</a:t>
                      </a:r>
                      <a:r>
                        <a:rPr kumimoji="1" lang="en-US" altLang="ja-JP" dirty="0"/>
                        <a:t>66</a:t>
                      </a:r>
                      <a:r>
                        <a:rPr kumimoji="1" lang="ja-JP" altLang="en-US" dirty="0"/>
                        <a:t>回広島支部総会・懇親会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メルパルク広島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70</a:t>
                      </a:r>
                      <a:r>
                        <a:rPr kumimoji="1" lang="ja-JP" altLang="en-US" dirty="0"/>
                        <a:t>名出席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（フジ温山会</a:t>
                      </a:r>
                      <a:r>
                        <a:rPr kumimoji="1" lang="en-US" altLang="ja-JP" dirty="0"/>
                        <a:t>15</a:t>
                      </a:r>
                      <a:r>
                        <a:rPr kumimoji="1" lang="ja-JP" altLang="en-US" dirty="0"/>
                        <a:t>名ご出席）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4159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10</a:t>
                      </a:r>
                      <a:r>
                        <a:rPr kumimoji="1" lang="ja-JP" altLang="en-US" dirty="0"/>
                        <a:t>月</a:t>
                      </a:r>
                      <a:r>
                        <a:rPr kumimoji="1" lang="en-US" altLang="ja-JP" dirty="0"/>
                        <a:t>12</a:t>
                      </a:r>
                      <a:r>
                        <a:rPr kumimoji="1" lang="ja-JP" altLang="en-US" dirty="0"/>
                        <a:t>日</a:t>
                      </a:r>
                      <a:endParaRPr kumimoji="1" lang="en-US" altLang="ja-JP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尾道支部総会出席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さくらホテル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三好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4209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10</a:t>
                      </a:r>
                      <a:r>
                        <a:rPr kumimoji="1" lang="ja-JP" altLang="en-US" dirty="0"/>
                        <a:t>月</a:t>
                      </a:r>
                      <a:r>
                        <a:rPr kumimoji="1" lang="en-US" altLang="ja-JP" dirty="0"/>
                        <a:t>19</a:t>
                      </a:r>
                      <a:r>
                        <a:rPr kumimoji="1" lang="ja-JP" altLang="en-US" dirty="0"/>
                        <a:t>日</a:t>
                      </a:r>
                      <a:endParaRPr kumimoji="1" lang="en-US" altLang="ja-JP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山口支部総会出席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西の雅常盤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三好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6878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11</a:t>
                      </a:r>
                      <a:r>
                        <a:rPr kumimoji="1" lang="ja-JP" altLang="en-US" dirty="0"/>
                        <a:t>月</a:t>
                      </a:r>
                      <a:r>
                        <a:rPr kumimoji="1" lang="en-US" altLang="ja-JP" dirty="0"/>
                        <a:t>24</a:t>
                      </a:r>
                      <a:r>
                        <a:rPr kumimoji="1" lang="ja-JP" altLang="en-US" dirty="0"/>
                        <a:t>日</a:t>
                      </a:r>
                      <a:endParaRPr kumimoji="1" lang="en-US" altLang="ja-JP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第</a:t>
                      </a:r>
                      <a:r>
                        <a:rPr kumimoji="1" lang="en-US" altLang="ja-JP" dirty="0"/>
                        <a:t>85</a:t>
                      </a:r>
                      <a:r>
                        <a:rPr kumimoji="1" lang="ja-JP" altLang="en-US" dirty="0"/>
                        <a:t>回広島支部コンペ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広島佐伯</a:t>
                      </a:r>
                      <a:r>
                        <a:rPr kumimoji="1" lang="en-US" altLang="ja-JP" dirty="0"/>
                        <a:t>CC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優勝　森田秀樹（</a:t>
                      </a:r>
                      <a:r>
                        <a:rPr kumimoji="1" lang="en-US" altLang="ja-JP" dirty="0"/>
                        <a:t>S62</a:t>
                      </a:r>
                      <a:r>
                        <a:rPr kumimoji="1" lang="ja-JP" altLang="en-US" dirty="0"/>
                        <a:t>卒）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74442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6320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ACBDC1-DC00-7BF3-6888-CDE09CF5E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9252"/>
            <a:ext cx="10515600" cy="1325563"/>
          </a:xfrm>
        </p:spPr>
        <p:txBody>
          <a:bodyPr>
            <a:normAutofit fontScale="90000"/>
          </a:bodyPr>
          <a:lstStyle/>
          <a:p>
            <a:r>
              <a:rPr kumimoji="1" lang="ja-JP" altLang="en-US" sz="3600" dirty="0"/>
              <a:t>第</a:t>
            </a:r>
            <a:r>
              <a:rPr kumimoji="1" lang="en-US" altLang="ja-JP" sz="3600" dirty="0"/>
              <a:t>1</a:t>
            </a:r>
            <a:r>
              <a:rPr kumimoji="1" lang="ja-JP" altLang="en-US" sz="3600" dirty="0"/>
              <a:t>号議案</a:t>
            </a:r>
            <a:br>
              <a:rPr kumimoji="1" lang="en-US" altLang="ja-JP" sz="3600" dirty="0"/>
            </a:br>
            <a:r>
              <a:rPr kumimoji="1" lang="en-US" altLang="ja-JP" sz="3600" dirty="0"/>
              <a:t>2024</a:t>
            </a:r>
            <a:r>
              <a:rPr kumimoji="1" lang="ja-JP" altLang="en-US" sz="3600" dirty="0"/>
              <a:t>年度　広島支部会計報告</a:t>
            </a:r>
            <a:br>
              <a:rPr kumimoji="1" lang="en-US" altLang="ja-JP" sz="3600" dirty="0"/>
            </a:br>
            <a:r>
              <a:rPr kumimoji="1" lang="ja-JP" altLang="en-US" sz="2700" dirty="0"/>
              <a:t>（</a:t>
            </a:r>
            <a:r>
              <a:rPr kumimoji="1" lang="en-US" altLang="ja-JP" sz="2700" dirty="0"/>
              <a:t>2024</a:t>
            </a:r>
            <a:r>
              <a:rPr kumimoji="1" lang="ja-JP" altLang="en-US" sz="2700" dirty="0"/>
              <a:t>年</a:t>
            </a:r>
            <a:r>
              <a:rPr kumimoji="1" lang="en-US" altLang="ja-JP" sz="2700" dirty="0"/>
              <a:t>4</a:t>
            </a:r>
            <a:r>
              <a:rPr kumimoji="1" lang="ja-JP" altLang="en-US" sz="2700" dirty="0"/>
              <a:t>月</a:t>
            </a:r>
            <a:r>
              <a:rPr kumimoji="1" lang="en-US" altLang="ja-JP" sz="2700" dirty="0"/>
              <a:t>1</a:t>
            </a:r>
            <a:r>
              <a:rPr kumimoji="1" lang="ja-JP" altLang="en-US" sz="2700" dirty="0"/>
              <a:t>日～</a:t>
            </a:r>
            <a:r>
              <a:rPr kumimoji="1" lang="en-US" altLang="ja-JP" sz="2700" dirty="0"/>
              <a:t>2025</a:t>
            </a:r>
            <a:r>
              <a:rPr kumimoji="1" lang="ja-JP" altLang="en-US" sz="2700" dirty="0"/>
              <a:t>年</a:t>
            </a:r>
            <a:r>
              <a:rPr kumimoji="1" lang="en-US" altLang="ja-JP" sz="2700" dirty="0"/>
              <a:t>3</a:t>
            </a:r>
            <a:r>
              <a:rPr kumimoji="1" lang="ja-JP" altLang="en-US" sz="2700" dirty="0"/>
              <a:t>月</a:t>
            </a:r>
            <a:r>
              <a:rPr kumimoji="1" lang="en-US" altLang="ja-JP" sz="2700" dirty="0"/>
              <a:t>31</a:t>
            </a:r>
            <a:r>
              <a:rPr kumimoji="1" lang="ja-JP" altLang="en-US" sz="2700" dirty="0"/>
              <a:t>日）</a:t>
            </a:r>
            <a:r>
              <a:rPr kumimoji="1" lang="ja-JP" altLang="en-US" sz="3600" dirty="0"/>
              <a:t>　　</a:t>
            </a:r>
            <a:r>
              <a:rPr kumimoji="1" lang="ja-JP" altLang="en-US" sz="2200" dirty="0"/>
              <a:t>広島支部会計担当理事　杉原　寛基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B63BBDA7-03B8-3011-7A65-F8E84B914A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9878409"/>
              </p:ext>
            </p:extLst>
          </p:nvPr>
        </p:nvGraphicFramePr>
        <p:xfrm>
          <a:off x="838200" y="2264634"/>
          <a:ext cx="1051560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8897">
                  <a:extLst>
                    <a:ext uri="{9D8B030D-6E8A-4147-A177-3AD203B41FA5}">
                      <a16:colId xmlns:a16="http://schemas.microsoft.com/office/drawing/2014/main" val="1884844336"/>
                    </a:ext>
                  </a:extLst>
                </a:gridCol>
                <a:gridCol w="2408903">
                  <a:extLst>
                    <a:ext uri="{9D8B030D-6E8A-4147-A177-3AD203B41FA5}">
                      <a16:colId xmlns:a16="http://schemas.microsoft.com/office/drawing/2014/main" val="1292186830"/>
                    </a:ext>
                  </a:extLst>
                </a:gridCol>
                <a:gridCol w="2989006">
                  <a:extLst>
                    <a:ext uri="{9D8B030D-6E8A-4147-A177-3AD203B41FA5}">
                      <a16:colId xmlns:a16="http://schemas.microsoft.com/office/drawing/2014/main" val="1909609630"/>
                    </a:ext>
                  </a:extLst>
                </a:gridCol>
                <a:gridCol w="2268794">
                  <a:extLst>
                    <a:ext uri="{9D8B030D-6E8A-4147-A177-3AD203B41FA5}">
                      <a16:colId xmlns:a16="http://schemas.microsoft.com/office/drawing/2014/main" val="4177003145"/>
                    </a:ext>
                  </a:extLst>
                </a:gridCol>
              </a:tblGrid>
              <a:tr h="363932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収入の部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支出の部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5123913"/>
                  </a:ext>
                </a:extLst>
              </a:tr>
              <a:tr h="363932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前期繰越金</a:t>
                      </a:r>
                      <a:endParaRPr kumimoji="1" lang="en-US" altLang="ja-JP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424,623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総会・懇親会費用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683,369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9013693"/>
                  </a:ext>
                </a:extLst>
              </a:tr>
              <a:tr h="363932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総会・懇親会会費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642,000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運営費（郵便・はがき）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63,396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619880"/>
                  </a:ext>
                </a:extLst>
              </a:tr>
              <a:tr h="363932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特別支援活動費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事務費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80,237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6909740"/>
                  </a:ext>
                </a:extLst>
              </a:tr>
              <a:tr h="363932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本部からの補助金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50,000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商品代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16,000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842870"/>
                  </a:ext>
                </a:extLst>
              </a:tr>
              <a:tr h="363932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広告収入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75,000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他支部への祝儀代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30,000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0076605"/>
                  </a:ext>
                </a:extLst>
              </a:tr>
              <a:tr h="363932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預金利息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197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振込手数料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814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5128398"/>
                  </a:ext>
                </a:extLst>
              </a:tr>
              <a:tr h="36393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次期繰越金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368,004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6810578"/>
                  </a:ext>
                </a:extLst>
              </a:tr>
              <a:tr h="363932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収入合計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1,241,820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支出合計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1,241,820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004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2634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83F272-46BC-8A54-5C16-112A4D815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3200" dirty="0"/>
              <a:t>2024</a:t>
            </a:r>
            <a:r>
              <a:rPr lang="ja-JP" altLang="en-US" sz="3200" dirty="0"/>
              <a:t>年度　会計監査報告</a:t>
            </a:r>
            <a:br>
              <a:rPr lang="en-US" altLang="ja-JP" dirty="0"/>
            </a:br>
            <a:r>
              <a:rPr lang="ja-JP" altLang="en-US" dirty="0"/>
              <a:t>　　　　　　　　　　　</a:t>
            </a:r>
            <a:r>
              <a:rPr lang="ja-JP" altLang="en-US" sz="2000" dirty="0"/>
              <a:t>広島支部監事　　　佐々木　真一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F2157B-FD87-47C5-F716-E05C4A495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令和</a:t>
            </a:r>
            <a:r>
              <a:rPr kumimoji="1" lang="en-US" altLang="ja-JP" dirty="0"/>
              <a:t>7</a:t>
            </a:r>
            <a:r>
              <a:rPr kumimoji="1" lang="ja-JP" altLang="en-US" dirty="0"/>
              <a:t>年</a:t>
            </a:r>
            <a:r>
              <a:rPr kumimoji="1" lang="en-US" altLang="ja-JP" dirty="0"/>
              <a:t>4</a:t>
            </a:r>
            <a:r>
              <a:rPr kumimoji="1" lang="ja-JP" altLang="en-US" dirty="0"/>
              <a:t>月</a:t>
            </a:r>
            <a:r>
              <a:rPr kumimoji="1" lang="en-US" altLang="ja-JP" dirty="0"/>
              <a:t>13</a:t>
            </a:r>
            <a:r>
              <a:rPr kumimoji="1" lang="ja-JP" altLang="en-US" dirty="0"/>
              <a:t>日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sz="3600" b="1" dirty="0"/>
              <a:t>適正に処理されていることを、確認しました。</a:t>
            </a:r>
            <a:endParaRPr lang="en-US" altLang="ja-JP" sz="3600" b="1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　　松山大学温山会広島支部　監事　佐々木　真一　印</a:t>
            </a:r>
          </a:p>
        </p:txBody>
      </p:sp>
    </p:spTree>
    <p:extLst>
      <p:ext uri="{BB962C8B-B14F-4D97-AF65-F5344CB8AC3E}">
        <p14:creationId xmlns:p14="http://schemas.microsoft.com/office/powerpoint/2010/main" val="38579884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572</Words>
  <Application>Microsoft Office PowerPoint</Application>
  <PresentationFormat>ワイド画面</PresentationFormat>
  <Paragraphs>92</Paragraphs>
  <Slides>4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游ゴシック Light</vt:lpstr>
      <vt:lpstr>Arial</vt:lpstr>
      <vt:lpstr>Office テーマ</vt:lpstr>
      <vt:lpstr>松山大学温山会 　　第67回　広島支部総会・懇親会 つなぐ広島支部</vt:lpstr>
      <vt:lpstr>2024年度　広島支部活動</vt:lpstr>
      <vt:lpstr>第1号議案 2024年度　広島支部会計報告 （2024年4月1日～2025年3月31日）　　広島支部会計担当理事　杉原　寛基</vt:lpstr>
      <vt:lpstr>2024年度　会計監査報告 　　　　　　　　　　　広島支部監事　　　佐々木　真一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修仁 三好</dc:creator>
  <cp:lastModifiedBy>修仁 三好</cp:lastModifiedBy>
  <cp:revision>3</cp:revision>
  <dcterms:created xsi:type="dcterms:W3CDTF">2025-08-20T09:37:20Z</dcterms:created>
  <dcterms:modified xsi:type="dcterms:W3CDTF">2025-08-20T11:10:15Z</dcterms:modified>
</cp:coreProperties>
</file>