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好 修仁" initials="三好" lastIdx="3" clrIdx="0">
    <p:extLst>
      <p:ext uri="{19B8F6BF-5375-455C-9EA6-DF929625EA0E}">
        <p15:presenceInfo xmlns:p15="http://schemas.microsoft.com/office/powerpoint/2012/main" userId="a59d0d8c745abb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30T21:58:52.073" idx="3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49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79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77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99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97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4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8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19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28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32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0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F3E5-EA6F-484A-A68A-90F3CFC3D9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6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松山大学温山会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800" dirty="0" smtClean="0"/>
              <a:t>第</a:t>
            </a:r>
            <a:r>
              <a:rPr lang="en-US" altLang="ja-JP" sz="4800" dirty="0" smtClean="0"/>
              <a:t>64</a:t>
            </a:r>
            <a:r>
              <a:rPr lang="ja-JP" altLang="en-US" sz="4800" dirty="0" smtClean="0"/>
              <a:t>回広島支部総会・懇親会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「</a:t>
            </a:r>
            <a:r>
              <a:rPr lang="ja-JP" altLang="en-US" sz="4000" dirty="0" smtClean="0">
                <a:solidFill>
                  <a:srgbClr val="FF0000"/>
                </a:solidFill>
              </a:rPr>
              <a:t>つなぐ広島支部</a:t>
            </a:r>
            <a:r>
              <a:rPr lang="ja-JP" altLang="en-US" sz="4000" dirty="0" smtClean="0"/>
              <a:t>」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sz="3200" dirty="0" smtClean="0"/>
              <a:t>令和元年</a:t>
            </a:r>
            <a:r>
              <a:rPr lang="en-US" altLang="ja-JP" sz="3200" dirty="0" smtClean="0"/>
              <a:t>9</a:t>
            </a:r>
            <a:r>
              <a:rPr lang="ja-JP" altLang="en-US" sz="3200" dirty="0" smtClean="0"/>
              <a:t>月</a:t>
            </a:r>
            <a:r>
              <a:rPr lang="en-US" altLang="ja-JP" sz="3200" dirty="0" smtClean="0"/>
              <a:t>4</a:t>
            </a:r>
            <a:r>
              <a:rPr lang="ja-JP" altLang="en-US" sz="3200" dirty="0" smtClean="0"/>
              <a:t>日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ホテルメルパルク</a:t>
            </a:r>
            <a:r>
              <a:rPr kumimoji="1" lang="en-US" altLang="ja-JP" sz="3200" dirty="0" smtClean="0"/>
              <a:t>Hiroshima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0" y="728630"/>
            <a:ext cx="1546827" cy="15875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80" y="666392"/>
            <a:ext cx="1500904" cy="15880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3" y="3602038"/>
            <a:ext cx="1449401" cy="14628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76" y="3509963"/>
            <a:ext cx="1480808" cy="15121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24000" y="5257800"/>
            <a:ext cx="939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＜注記＞　　</a:t>
            </a:r>
            <a:r>
              <a:rPr kumimoji="1" lang="ja-JP" altLang="en-US" sz="2000" b="1" u="sng" dirty="0" smtClean="0"/>
              <a:t>この資料は、後日松山大学温山会</a:t>
            </a:r>
            <a:r>
              <a:rPr kumimoji="1" lang="en-US" altLang="ja-JP" sz="2000" b="1" u="sng" dirty="0" smtClean="0"/>
              <a:t>HP</a:t>
            </a:r>
            <a:r>
              <a:rPr kumimoji="1" lang="ja-JP" altLang="en-US" sz="2000" b="1" u="sng" dirty="0" smtClean="0"/>
              <a:t>にアップ致します。</a:t>
            </a:r>
            <a:endParaRPr kumimoji="1" lang="ja-JP" alt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42565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「来年度総会・懇親会予定」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6600" dirty="0" smtClean="0"/>
              <a:t>令和２年（２０２０）　</a:t>
            </a:r>
            <a:endParaRPr kumimoji="1" lang="en-US" altLang="ja-JP" sz="6600" dirty="0" smtClean="0"/>
          </a:p>
          <a:p>
            <a:pPr marL="0" indent="0">
              <a:buNone/>
            </a:pPr>
            <a:r>
              <a:rPr kumimoji="1" lang="ja-JP" altLang="en-US" sz="6600" dirty="0" smtClean="0"/>
              <a:t>松山大学温山会広島支部総会・懇親会は、</a:t>
            </a:r>
            <a:r>
              <a:rPr lang="en-US" altLang="ja-JP" sz="6000" u="sng" dirty="0">
                <a:solidFill>
                  <a:srgbClr val="FF0000"/>
                </a:solidFill>
              </a:rPr>
              <a:t>9</a:t>
            </a:r>
            <a:r>
              <a:rPr lang="ja-JP" altLang="en-US" sz="6000" u="sng" dirty="0">
                <a:solidFill>
                  <a:srgbClr val="FF0000"/>
                </a:solidFill>
              </a:rPr>
              <a:t>月</a:t>
            </a:r>
            <a:r>
              <a:rPr lang="ja-JP" altLang="en-US" sz="6000" u="sng" dirty="0" smtClean="0">
                <a:solidFill>
                  <a:srgbClr val="FF0000"/>
                </a:solidFill>
              </a:rPr>
              <a:t>第一水曜日</a:t>
            </a:r>
            <a:r>
              <a:rPr kumimoji="1" lang="ja-JP" altLang="en-US" sz="6600" dirty="0" smtClean="0"/>
              <a:t>に開催予定です。</a:t>
            </a:r>
            <a:endParaRPr kumimoji="1" lang="en-US" altLang="ja-JP" sz="6600" dirty="0" smtClean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0070C0"/>
                </a:solidFill>
              </a:rPr>
              <a:t>（正式には、別途ご案内しますので、気軽にご参加ください。）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4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64</a:t>
            </a:r>
            <a:r>
              <a:rPr kumimoji="1" lang="ja-JP" altLang="en-US" dirty="0" smtClean="0"/>
              <a:t>回広島支部総会・懇親会式次第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/>
              <a:t>■</a:t>
            </a:r>
            <a:r>
              <a:rPr kumimoji="1" lang="ja-JP" altLang="en-US" dirty="0" smtClean="0"/>
              <a:t>広島支部総会</a:t>
            </a:r>
            <a:endParaRPr lang="en-US" altLang="ja-JP" dirty="0" smtClean="0"/>
          </a:p>
          <a:p>
            <a:pPr lvl="1"/>
            <a:r>
              <a:rPr kumimoji="1" lang="ja-JP" altLang="en-US" b="1" dirty="0" smtClean="0"/>
              <a:t>活動報告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会計報告</a:t>
            </a:r>
            <a:endParaRPr lang="en-US" altLang="ja-JP" b="1" dirty="0" smtClean="0"/>
          </a:p>
          <a:p>
            <a:pPr lvl="1"/>
            <a:r>
              <a:rPr kumimoji="1" lang="ja-JP" altLang="en-US" b="1" dirty="0" smtClean="0"/>
              <a:t>監査報告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議案審議</a:t>
            </a:r>
            <a:endParaRPr lang="en-US" altLang="ja-JP" b="1" dirty="0" smtClean="0"/>
          </a:p>
          <a:p>
            <a:pPr lvl="2"/>
            <a:r>
              <a:rPr lang="ja-JP" altLang="en-US" b="1" dirty="0" smtClean="0"/>
              <a:t>会則変更（顧問任期設定）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報告事項</a:t>
            </a:r>
            <a:endParaRPr lang="en-US" altLang="ja-JP" b="1" dirty="0" smtClean="0"/>
          </a:p>
          <a:p>
            <a:pPr lvl="2"/>
            <a:r>
              <a:rPr lang="ja-JP" altLang="en-US" b="1" dirty="0" smtClean="0"/>
              <a:t>理事退任</a:t>
            </a:r>
            <a:endParaRPr lang="en-US" altLang="ja-JP" b="1" dirty="0" smtClean="0"/>
          </a:p>
          <a:p>
            <a:pPr lvl="2"/>
            <a:r>
              <a:rPr lang="ja-JP" altLang="en-US" b="1" dirty="0" smtClean="0"/>
              <a:t>第</a:t>
            </a:r>
            <a:r>
              <a:rPr lang="en-US" altLang="ja-JP" b="1" dirty="0" smtClean="0"/>
              <a:t>65</a:t>
            </a:r>
            <a:r>
              <a:rPr lang="ja-JP" altLang="en-US" b="1" dirty="0" smtClean="0"/>
              <a:t>回支部総会・懇親会会費改訂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■来賓挨拶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b="1" dirty="0" smtClean="0"/>
              <a:t>松山大学理事長・学長　溝上達也先生</a:t>
            </a:r>
            <a:endParaRPr lang="en-US" altLang="ja-JP" b="1" dirty="0" smtClean="0"/>
          </a:p>
          <a:p>
            <a:pPr marL="457200" lvl="1" indent="0">
              <a:buNone/>
            </a:pPr>
            <a:r>
              <a:rPr lang="ja-JP" altLang="en-US" b="1" dirty="0" smtClean="0"/>
              <a:t>松山大学温山会会長　　興梠　安様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■松山大学</a:t>
            </a:r>
            <a:r>
              <a:rPr lang="en-US" altLang="ja-JP" dirty="0" smtClean="0"/>
              <a:t>100</a:t>
            </a:r>
            <a:r>
              <a:rPr lang="ja-JP" altLang="en-US" dirty="0" smtClean="0"/>
              <a:t>周年記念寄付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sz="2300" b="1" dirty="0" smtClean="0"/>
              <a:t>松山大学温山会専務理事　三浦康範　様</a:t>
            </a:r>
            <a:endParaRPr lang="en-US" altLang="ja-JP" b="1" dirty="0" smtClean="0"/>
          </a:p>
          <a:p>
            <a:pPr lvl="2"/>
            <a:endParaRPr lang="en-US" altLang="ja-JP" dirty="0" smtClean="0"/>
          </a:p>
          <a:p>
            <a:pPr lvl="2"/>
            <a:endParaRPr kumimoji="1" lang="en-US" altLang="ja-JP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■</a:t>
            </a:r>
            <a:r>
              <a:rPr lang="ja-JP" altLang="en-US" dirty="0" smtClean="0"/>
              <a:t>講演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「口元よもやま話」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sz="2100" b="1" dirty="0" smtClean="0"/>
              <a:t>松山大学温山会尾道支部</a:t>
            </a:r>
            <a:endParaRPr lang="en-US" altLang="ja-JP" sz="2100" b="1" dirty="0" smtClean="0"/>
          </a:p>
          <a:p>
            <a:pPr marL="0" indent="0">
              <a:buNone/>
            </a:pPr>
            <a:r>
              <a:rPr lang="ja-JP" altLang="en-US" sz="2100" b="1" dirty="0"/>
              <a:t>　</a:t>
            </a:r>
            <a:r>
              <a:rPr lang="ja-JP" altLang="en-US" sz="2100" b="1" dirty="0" smtClean="0"/>
              <a:t>　　　　　支部長　勝島康二郎　様</a:t>
            </a:r>
            <a:endParaRPr lang="en-US" altLang="ja-JP" sz="2100" b="1" dirty="0" smtClean="0"/>
          </a:p>
          <a:p>
            <a:pPr marL="1828800" lvl="4" indent="0">
              <a:buNone/>
            </a:pPr>
            <a:endParaRPr lang="en-US" altLang="ja-JP" sz="1400" b="1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■集合写真</a:t>
            </a:r>
            <a:r>
              <a:rPr lang="ja-JP" altLang="en-US" dirty="0" smtClean="0"/>
              <a:t>撮影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■</a:t>
            </a:r>
            <a:r>
              <a:rPr lang="ja-JP" altLang="en-US" dirty="0" smtClean="0"/>
              <a:t>懇親会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97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941232" y="8793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平成</a:t>
            </a:r>
            <a:r>
              <a:rPr kumimoji="1" lang="en-US" altLang="ja-JP" sz="4000" dirty="0" smtClean="0"/>
              <a:t>30</a:t>
            </a:r>
            <a:r>
              <a:rPr kumimoji="1" lang="ja-JP" altLang="en-US" sz="4000" dirty="0" smtClean="0"/>
              <a:t>年度　広島支部活動</a:t>
            </a:r>
            <a:endParaRPr kumimoji="1" lang="ja-JP" altLang="en-US" sz="4000" dirty="0"/>
          </a:p>
        </p:txBody>
      </p:sp>
      <p:graphicFrame>
        <p:nvGraphicFramePr>
          <p:cNvPr id="3" name="コンテンツ プレースホルダー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225606"/>
              </p:ext>
            </p:extLst>
          </p:nvPr>
        </p:nvGraphicFramePr>
        <p:xfrm>
          <a:off x="722290" y="1065772"/>
          <a:ext cx="105156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208"/>
                <a:gridCol w="2923505"/>
                <a:gridCol w="3065172"/>
                <a:gridCol w="31757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期     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活動内容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場　　　　　　　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参加・その他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4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20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温山会理事会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東京第一ホテル松山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原田・沖田・三好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5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20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広島支部春期ゴルフコンペ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広島佐伯カントリー倶楽部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優勝：橋本　博（昭和</a:t>
                      </a:r>
                      <a:r>
                        <a:rPr kumimoji="1" lang="en-US" altLang="ja-JP" dirty="0" smtClean="0"/>
                        <a:t>33</a:t>
                      </a:r>
                      <a:r>
                        <a:rPr kumimoji="1" lang="ja-JP" altLang="en-US" dirty="0" smtClean="0"/>
                        <a:t>年卒）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6</a:t>
                      </a:r>
                      <a:r>
                        <a:rPr kumimoji="1" lang="ja-JP" altLang="en-US" dirty="0" smtClean="0"/>
                        <a:t>月  </a:t>
                      </a:r>
                      <a:r>
                        <a:rPr kumimoji="1" lang="en-US" altLang="ja-JP" dirty="0" smtClean="0"/>
                        <a:t>6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広島支部理事会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ホテルメルパルク</a:t>
                      </a:r>
                      <a:r>
                        <a:rPr kumimoji="1" lang="en-US" altLang="ja-JP" dirty="0" smtClean="0"/>
                        <a:t>Hiroshima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6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16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広島支部総会準備理事会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税務法人安部事務所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7</a:t>
                      </a:r>
                      <a:r>
                        <a:rPr kumimoji="1" lang="ja-JP" altLang="en-US" dirty="0" smtClean="0"/>
                        <a:t>月  </a:t>
                      </a:r>
                      <a:r>
                        <a:rPr kumimoji="1" lang="en-US" altLang="ja-JP" dirty="0" smtClean="0"/>
                        <a:t>7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東海支部総会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ローズコートホテル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三好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8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18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広島支部総会準備理事会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税務法人安部事務所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9</a:t>
                      </a:r>
                      <a:r>
                        <a:rPr kumimoji="1" lang="ja-JP" altLang="en-US" dirty="0" smtClean="0"/>
                        <a:t>月  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広島支部総会準備理事会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税務法人安部事務所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9</a:t>
                      </a:r>
                      <a:r>
                        <a:rPr kumimoji="1" lang="ja-JP" altLang="en-US" dirty="0" smtClean="0"/>
                        <a:t>月  </a:t>
                      </a:r>
                      <a:r>
                        <a:rPr kumimoji="1" lang="en-US" altLang="ja-JP" dirty="0" smtClean="0"/>
                        <a:t>5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広島支部総会・懇親会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ホテルメルパルク</a:t>
                      </a:r>
                      <a:r>
                        <a:rPr kumimoji="1" lang="en-US" altLang="ja-JP" dirty="0" smtClean="0"/>
                        <a:t>Hiroshima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123</a:t>
                      </a:r>
                      <a:r>
                        <a:rPr kumimoji="1" lang="ja-JP" altLang="en-US" dirty="0" smtClean="0"/>
                        <a:t>名、女子駅伝部講演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/>
                        <a:t>  9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23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女子駅伝部　中四国最終代表選考会応援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道後山高原クロカンパーク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渡邉、竹本、三好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19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尾道支部総会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グリーンヒルホテル尾道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三好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20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山口支部総会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西の雅　常盤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三好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</a:t>
                      </a:r>
                      <a:r>
                        <a:rPr kumimoji="1" lang="ja-JP" altLang="en-US" dirty="0" smtClean="0"/>
                        <a:t>月  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広島支部秋期ゴルフコンペ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広島佐伯カントリー倶楽部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優勝：寺田立身（昭和</a:t>
                      </a:r>
                      <a:r>
                        <a:rPr kumimoji="1" lang="en-US" altLang="ja-JP" dirty="0" smtClean="0"/>
                        <a:t>48</a:t>
                      </a:r>
                      <a:r>
                        <a:rPr kumimoji="1" lang="ja-JP" altLang="en-US" dirty="0" smtClean="0"/>
                        <a:t>年卒）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22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総会・懇親会反省理事会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瀬戸内料理　せと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16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1" y="914400"/>
            <a:ext cx="3367721" cy="223145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16" y="965602"/>
            <a:ext cx="3290447" cy="218025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87" y="914400"/>
            <a:ext cx="2916960" cy="21877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0" y="3682995"/>
            <a:ext cx="4268568" cy="28457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45" y="3682995"/>
            <a:ext cx="4065302" cy="284571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43670" y="270456"/>
            <a:ext cx="1616195" cy="3734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温山会理事会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00516" y="270456"/>
            <a:ext cx="216998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山口</a:t>
            </a:r>
            <a:r>
              <a:rPr lang="ja-JP" altLang="en-US" b="1" dirty="0" smtClean="0"/>
              <a:t>支部総会出席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76575" y="270456"/>
            <a:ext cx="20219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春期ゴルフコンペ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3775" y="4505685"/>
            <a:ext cx="194471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第</a:t>
            </a:r>
            <a:r>
              <a:rPr kumimoji="1" lang="en-US" altLang="ja-JP" b="1" dirty="0" smtClean="0"/>
              <a:t>63</a:t>
            </a:r>
            <a:r>
              <a:rPr kumimoji="1" lang="ja-JP" altLang="en-US" b="1" dirty="0" smtClean="0"/>
              <a:t>回広島支部総会・懇親会と</a:t>
            </a:r>
            <a:endParaRPr kumimoji="1" lang="en-US" altLang="ja-JP" b="1" dirty="0" smtClean="0"/>
          </a:p>
          <a:p>
            <a:r>
              <a:rPr lang="ja-JP" altLang="en-US" b="1" dirty="0" smtClean="0"/>
              <a:t>村井ご夫妻の特別講演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9002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1293047"/>
            <a:ext cx="7509288" cy="525585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49250" y="334850"/>
            <a:ext cx="655534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女子駅伝部　中四国地区最終代表選考会　応援　　　　　＠道後山高原クロカンパーク（</a:t>
            </a:r>
            <a:r>
              <a:rPr kumimoji="1" lang="en-US" altLang="ja-JP" sz="2400" dirty="0" smtClean="0"/>
              <a:t>2018</a:t>
            </a:r>
            <a:r>
              <a:rPr kumimoji="1" lang="ja-JP" altLang="en-US" sz="2400" dirty="0" err="1" smtClean="0"/>
              <a:t>．</a:t>
            </a:r>
            <a:r>
              <a:rPr lang="en-US" altLang="ja-JP" sz="2400" dirty="0" smtClean="0"/>
              <a:t>9</a:t>
            </a:r>
            <a:r>
              <a:rPr lang="ja-JP" altLang="en-US" sz="2400" dirty="0" err="1" smtClean="0"/>
              <a:t>．</a:t>
            </a:r>
            <a:r>
              <a:rPr lang="en-US" altLang="ja-JP" sz="2400" dirty="0" smtClean="0"/>
              <a:t>23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08394" y="2351316"/>
            <a:ext cx="2511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err="1" smtClean="0">
                <a:solidFill>
                  <a:srgbClr val="FF0000"/>
                </a:solidFill>
              </a:rPr>
              <a:t>ぶっ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ちぎり優勝で、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「杜の都」へ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そして、・・・・・・・今年シード復活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しました。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9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年度　広島支部会計報告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2800" dirty="0" smtClean="0">
                <a:solidFill>
                  <a:srgbClr val="FF0000"/>
                </a:solidFill>
              </a:rPr>
              <a:t>（佐々木会計担当理事）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613376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収入の部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支出の部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前期繰越金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585,609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総会・懇親会費用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962,820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総会・懇親会会費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832,000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運営費（郵便・はがき）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18,865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本部からの強化費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150,000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事務費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239,946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懇親会費（本部・来賓他）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72,000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商品代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37,124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広告収入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125,000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他支部への祝儀代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30,000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預金利息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次期繰越金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475,858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収入合計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1,764,613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支出合計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1,764,613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6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平成</a:t>
            </a:r>
            <a:r>
              <a:rPr lang="en-US" altLang="ja-JP" dirty="0" smtClean="0"/>
              <a:t>30</a:t>
            </a:r>
            <a:r>
              <a:rPr lang="ja-JP" altLang="en-US" dirty="0" smtClean="0"/>
              <a:t>年度　監査報告</a:t>
            </a:r>
            <a:r>
              <a:rPr lang="ja-JP" altLang="en-US" sz="2800" dirty="0" smtClean="0">
                <a:solidFill>
                  <a:srgbClr val="FF0000"/>
                </a:solidFill>
              </a:rPr>
              <a:t>（岩元監事）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31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4000" dirty="0" smtClean="0"/>
              <a:t>適正に処理されている事を、確認致しました。</a:t>
            </a: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監事　岩元征一　　印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37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議案審議　「会則変更の件」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＜顧問の任期設定＞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条　本会に顧問を置くことができる。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②顧問は、総会において推挙する。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③顧問は、支部長および理事会の諮問に応じ、会議に出席して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</a:t>
            </a:r>
            <a:r>
              <a:rPr lang="ja-JP" altLang="en-US" dirty="0"/>
              <a:t> </a:t>
            </a:r>
            <a:r>
              <a:rPr lang="ja-JP" altLang="en-US" dirty="0" smtClean="0"/>
              <a:t>意見を述べることができる。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④顧問の任期は、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4</a:t>
            </a:r>
            <a:r>
              <a:rPr kumimoji="1" lang="ja-JP" altLang="en-US" dirty="0" smtClean="0">
                <a:solidFill>
                  <a:srgbClr val="FF0000"/>
                </a:solidFill>
              </a:rPr>
              <a:t>年とする。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付則　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一部改訂　令和元年</a:t>
            </a:r>
            <a:r>
              <a:rPr kumimoji="1" lang="en-US" altLang="ja-JP" dirty="0" smtClean="0">
                <a:solidFill>
                  <a:srgbClr val="FF0000"/>
                </a:solidFill>
              </a:rPr>
              <a:t>9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月</a:t>
            </a:r>
            <a:r>
              <a:rPr kumimoji="1" lang="en-US" altLang="ja-JP" dirty="0" smtClean="0">
                <a:solidFill>
                  <a:srgbClr val="FF0000"/>
                </a:solidFill>
              </a:rPr>
              <a:t>4</a:t>
            </a:r>
            <a:r>
              <a:rPr kumimoji="1" lang="ja-JP" altLang="en-US" dirty="0" smtClean="0">
                <a:solidFill>
                  <a:srgbClr val="FF0000"/>
                </a:solidFill>
              </a:rPr>
              <a:t>日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73800" y="4001294"/>
            <a:ext cx="5080000" cy="2308324"/>
          </a:xfrm>
          <a:prstGeom prst="rect">
            <a:avLst/>
          </a:prstGeom>
          <a:noFill/>
          <a:ln w="1587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ja-JP" altLang="en-US" sz="2400" dirty="0" smtClean="0"/>
              <a:t>１）現行会則は黒字⇒変更案は赤字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　 部分の追加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（２）役員の任期設定はあるが、顧問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</a:t>
            </a:r>
            <a:r>
              <a:rPr lang="ja-JP" altLang="en-US" sz="2400" dirty="0" smtClean="0"/>
              <a:t>の任期はない。</a:t>
            </a:r>
            <a:endParaRPr lang="en-US" altLang="ja-JP" sz="2400" dirty="0" smtClean="0"/>
          </a:p>
          <a:p>
            <a:r>
              <a:rPr lang="ja-JP" altLang="en-US" sz="2400" dirty="0" smtClean="0"/>
              <a:t>（３）任期を明確にして、有限としていき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</a:t>
            </a:r>
            <a:r>
              <a:rPr lang="ja-JP" altLang="en-US" sz="2400" dirty="0" smtClean="0"/>
              <a:t>たい。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71722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報告事項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理事退任の件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914400" lvl="2" indent="0">
              <a:buNone/>
            </a:pPr>
            <a:r>
              <a:rPr kumimoji="1" lang="ja-JP" altLang="en-US" sz="2400" dirty="0" smtClean="0"/>
              <a:t>山本　遥　理事（平成</a:t>
            </a:r>
            <a:r>
              <a:rPr kumimoji="1" lang="en-US" altLang="ja-JP" sz="2400" dirty="0" smtClean="0"/>
              <a:t>28</a:t>
            </a:r>
            <a:r>
              <a:rPr lang="ja-JP" altLang="en-US" sz="2400" dirty="0" smtClean="0"/>
              <a:t>年卒）、小野航平理事（平成</a:t>
            </a:r>
            <a:r>
              <a:rPr lang="en-US" altLang="ja-JP" sz="2400" dirty="0" smtClean="0"/>
              <a:t>28</a:t>
            </a:r>
            <a:r>
              <a:rPr lang="ja-JP" altLang="en-US" sz="2400" dirty="0" smtClean="0"/>
              <a:t>年卒）転勤により、広島支部外に転出されたので、広島支部役員を</a:t>
            </a:r>
            <a:r>
              <a:rPr kumimoji="1" lang="ja-JP" altLang="en-US" sz="2400" dirty="0" smtClean="0"/>
              <a:t>退任されました。</a:t>
            </a:r>
            <a:endParaRPr kumimoji="1" lang="en-US" altLang="ja-JP" sz="2400" dirty="0" smtClean="0"/>
          </a:p>
          <a:p>
            <a:pPr marL="914400" lvl="2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dirty="0"/>
              <a:t>2</a:t>
            </a:r>
            <a:r>
              <a:rPr lang="ja-JP" altLang="en-US" dirty="0" err="1" smtClean="0"/>
              <a:t>．</a:t>
            </a:r>
            <a:r>
              <a:rPr lang="ja-JP" altLang="en-US" dirty="0" smtClean="0"/>
              <a:t> 来年度総会・懇親会会費改訂の件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</a:t>
            </a:r>
            <a:r>
              <a:rPr lang="ja-JP" altLang="en-US" sz="2400" dirty="0" smtClean="0"/>
              <a:t>来年度の総会・懇親会の会費に関して、諸経費の値上げに伴い会費改訂を実施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したい。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  現行　男性会員：　</a:t>
            </a:r>
            <a:r>
              <a:rPr lang="en-US" altLang="ja-JP" sz="2400" dirty="0" smtClean="0"/>
              <a:t>8,000</a:t>
            </a:r>
            <a:r>
              <a:rPr lang="ja-JP" altLang="en-US" sz="2400" dirty="0" smtClean="0"/>
              <a:t>円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  　　　女性会員：　</a:t>
            </a:r>
            <a:r>
              <a:rPr lang="en-US" altLang="ja-JP" sz="2400" dirty="0" smtClean="0"/>
              <a:t>4,000</a:t>
            </a:r>
            <a:r>
              <a:rPr lang="ja-JP" altLang="en-US" sz="2400" dirty="0" smtClean="0"/>
              <a:t>円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                </a:t>
            </a:r>
            <a:r>
              <a:rPr lang="ja-JP" altLang="en-US" sz="2400" dirty="0" smtClean="0">
                <a:solidFill>
                  <a:srgbClr val="FF0000"/>
                </a:solidFill>
              </a:rPr>
              <a:t>今年度の結果を見て、改定額に関して決定をしたい。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5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421</Words>
  <Application>Microsoft Office PowerPoint</Application>
  <PresentationFormat>ワイド画面</PresentationFormat>
  <Paragraphs>167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Office テーマ</vt:lpstr>
      <vt:lpstr>松山大学温山会 第64回広島支部総会・懇親会 「つなぐ広島支部」</vt:lpstr>
      <vt:lpstr>第64回広島支部総会・懇親会式次第</vt:lpstr>
      <vt:lpstr>平成30年度　広島支部活動</vt:lpstr>
      <vt:lpstr>PowerPoint プレゼンテーション</vt:lpstr>
      <vt:lpstr>PowerPoint プレゼンテーション</vt:lpstr>
      <vt:lpstr>平成30年度　広島支部会計報告 （佐々木会計担当理事）</vt:lpstr>
      <vt:lpstr>平成30年度　監査報告（岩元監事）</vt:lpstr>
      <vt:lpstr>議案審議　「会則変更の件」</vt:lpstr>
      <vt:lpstr>報告事項</vt:lpstr>
      <vt:lpstr>「来年度総会・懇親会予定」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松山大学温山会 第64回広島支部総会・懇親会 つなぐ広島支部</dc:title>
  <dc:creator>三好 修仁</dc:creator>
  <cp:lastModifiedBy>三好 修仁</cp:lastModifiedBy>
  <cp:revision>53</cp:revision>
  <cp:lastPrinted>2019-09-03T13:23:02Z</cp:lastPrinted>
  <dcterms:created xsi:type="dcterms:W3CDTF">2019-07-15T09:28:42Z</dcterms:created>
  <dcterms:modified xsi:type="dcterms:W3CDTF">2019-09-04T01:08:31Z</dcterms:modified>
</cp:coreProperties>
</file>