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57" r:id="rId4"/>
    <p:sldId id="265" r:id="rId5"/>
    <p:sldId id="266" r:id="rId6"/>
    <p:sldId id="270" r:id="rId7"/>
    <p:sldId id="261" r:id="rId8"/>
    <p:sldId id="262" r:id="rId9"/>
    <p:sldId id="263" r:id="rId10"/>
    <p:sldId id="264" r:id="rId11"/>
    <p:sldId id="267" r:id="rId12"/>
    <p:sldId id="268" r:id="rId13"/>
    <p:sldId id="269" r:id="rId14"/>
    <p:sldId id="271" r:id="rId1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72"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C8CDD99-7FEC-4CDE-BEE0-36D7883BD678}" type="datetimeFigureOut">
              <a:rPr kumimoji="1" lang="ja-JP" altLang="en-US" smtClean="0"/>
              <a:t>2016/9/20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37EF66-DBEC-4A1A-9D76-0E8F2EC9BE96}" type="slidenum">
              <a:rPr kumimoji="1" lang="ja-JP" altLang="en-US" smtClean="0"/>
              <a:t>‹#›</a:t>
            </a:fld>
            <a:endParaRPr kumimoji="1" lang="ja-JP" altLang="en-US"/>
          </a:p>
        </p:txBody>
      </p:sp>
    </p:spTree>
    <p:extLst>
      <p:ext uri="{BB962C8B-B14F-4D97-AF65-F5344CB8AC3E}">
        <p14:creationId xmlns:p14="http://schemas.microsoft.com/office/powerpoint/2010/main" val="3991516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8CDD99-7FEC-4CDE-BEE0-36D7883BD678}" type="datetimeFigureOut">
              <a:rPr kumimoji="1" lang="ja-JP" altLang="en-US" smtClean="0"/>
              <a:t>2016/9/20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37EF66-DBEC-4A1A-9D76-0E8F2EC9BE96}" type="slidenum">
              <a:rPr kumimoji="1" lang="ja-JP" altLang="en-US" smtClean="0"/>
              <a:t>‹#›</a:t>
            </a:fld>
            <a:endParaRPr kumimoji="1" lang="ja-JP" altLang="en-US"/>
          </a:p>
        </p:txBody>
      </p:sp>
    </p:spTree>
    <p:extLst>
      <p:ext uri="{BB962C8B-B14F-4D97-AF65-F5344CB8AC3E}">
        <p14:creationId xmlns:p14="http://schemas.microsoft.com/office/powerpoint/2010/main" val="2641370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8CDD99-7FEC-4CDE-BEE0-36D7883BD678}" type="datetimeFigureOut">
              <a:rPr kumimoji="1" lang="ja-JP" altLang="en-US" smtClean="0"/>
              <a:t>2016/9/20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37EF66-DBEC-4A1A-9D76-0E8F2EC9BE96}" type="slidenum">
              <a:rPr kumimoji="1" lang="ja-JP" altLang="en-US" smtClean="0"/>
              <a:t>‹#›</a:t>
            </a:fld>
            <a:endParaRPr kumimoji="1" lang="ja-JP" altLang="en-US"/>
          </a:p>
        </p:txBody>
      </p:sp>
    </p:spTree>
    <p:extLst>
      <p:ext uri="{BB962C8B-B14F-4D97-AF65-F5344CB8AC3E}">
        <p14:creationId xmlns:p14="http://schemas.microsoft.com/office/powerpoint/2010/main" val="3333144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8CDD99-7FEC-4CDE-BEE0-36D7883BD678}" type="datetimeFigureOut">
              <a:rPr kumimoji="1" lang="ja-JP" altLang="en-US" smtClean="0"/>
              <a:t>2016/9/20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37EF66-DBEC-4A1A-9D76-0E8F2EC9BE96}" type="slidenum">
              <a:rPr kumimoji="1" lang="ja-JP" altLang="en-US" smtClean="0"/>
              <a:t>‹#›</a:t>
            </a:fld>
            <a:endParaRPr kumimoji="1" lang="ja-JP" altLang="en-US"/>
          </a:p>
        </p:txBody>
      </p:sp>
    </p:spTree>
    <p:extLst>
      <p:ext uri="{BB962C8B-B14F-4D97-AF65-F5344CB8AC3E}">
        <p14:creationId xmlns:p14="http://schemas.microsoft.com/office/powerpoint/2010/main" val="419160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C8CDD99-7FEC-4CDE-BEE0-36D7883BD678}" type="datetimeFigureOut">
              <a:rPr kumimoji="1" lang="ja-JP" altLang="en-US" smtClean="0"/>
              <a:t>2016/9/20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37EF66-DBEC-4A1A-9D76-0E8F2EC9BE96}" type="slidenum">
              <a:rPr kumimoji="1" lang="ja-JP" altLang="en-US" smtClean="0"/>
              <a:t>‹#›</a:t>
            </a:fld>
            <a:endParaRPr kumimoji="1" lang="ja-JP" altLang="en-US"/>
          </a:p>
        </p:txBody>
      </p:sp>
    </p:spTree>
    <p:extLst>
      <p:ext uri="{BB962C8B-B14F-4D97-AF65-F5344CB8AC3E}">
        <p14:creationId xmlns:p14="http://schemas.microsoft.com/office/powerpoint/2010/main" val="660532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C8CDD99-7FEC-4CDE-BEE0-36D7883BD678}" type="datetimeFigureOut">
              <a:rPr kumimoji="1" lang="ja-JP" altLang="en-US" smtClean="0"/>
              <a:t>2016/9/20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37EF66-DBEC-4A1A-9D76-0E8F2EC9BE96}" type="slidenum">
              <a:rPr kumimoji="1" lang="ja-JP" altLang="en-US" smtClean="0"/>
              <a:t>‹#›</a:t>
            </a:fld>
            <a:endParaRPr kumimoji="1" lang="ja-JP" altLang="en-US"/>
          </a:p>
        </p:txBody>
      </p:sp>
    </p:spTree>
    <p:extLst>
      <p:ext uri="{BB962C8B-B14F-4D97-AF65-F5344CB8AC3E}">
        <p14:creationId xmlns:p14="http://schemas.microsoft.com/office/powerpoint/2010/main" val="2283222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C8CDD99-7FEC-4CDE-BEE0-36D7883BD678}" type="datetimeFigureOut">
              <a:rPr kumimoji="1" lang="ja-JP" altLang="en-US" smtClean="0"/>
              <a:t>2016/9/20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37EF66-DBEC-4A1A-9D76-0E8F2EC9BE96}" type="slidenum">
              <a:rPr kumimoji="1" lang="ja-JP" altLang="en-US" smtClean="0"/>
              <a:t>‹#›</a:t>
            </a:fld>
            <a:endParaRPr kumimoji="1" lang="ja-JP" altLang="en-US"/>
          </a:p>
        </p:txBody>
      </p:sp>
    </p:spTree>
    <p:extLst>
      <p:ext uri="{BB962C8B-B14F-4D97-AF65-F5344CB8AC3E}">
        <p14:creationId xmlns:p14="http://schemas.microsoft.com/office/powerpoint/2010/main" val="184623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C8CDD99-7FEC-4CDE-BEE0-36D7883BD678}" type="datetimeFigureOut">
              <a:rPr kumimoji="1" lang="ja-JP" altLang="en-US" smtClean="0"/>
              <a:t>2016/9/20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37EF66-DBEC-4A1A-9D76-0E8F2EC9BE96}" type="slidenum">
              <a:rPr kumimoji="1" lang="ja-JP" altLang="en-US" smtClean="0"/>
              <a:t>‹#›</a:t>
            </a:fld>
            <a:endParaRPr kumimoji="1" lang="ja-JP" altLang="en-US"/>
          </a:p>
        </p:txBody>
      </p:sp>
    </p:spTree>
    <p:extLst>
      <p:ext uri="{BB962C8B-B14F-4D97-AF65-F5344CB8AC3E}">
        <p14:creationId xmlns:p14="http://schemas.microsoft.com/office/powerpoint/2010/main" val="757433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C8CDD99-7FEC-4CDE-BEE0-36D7883BD678}" type="datetimeFigureOut">
              <a:rPr kumimoji="1" lang="ja-JP" altLang="en-US" smtClean="0"/>
              <a:t>2016/9/20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37EF66-DBEC-4A1A-9D76-0E8F2EC9BE96}" type="slidenum">
              <a:rPr kumimoji="1" lang="ja-JP" altLang="en-US" smtClean="0"/>
              <a:t>‹#›</a:t>
            </a:fld>
            <a:endParaRPr kumimoji="1" lang="ja-JP" altLang="en-US"/>
          </a:p>
        </p:txBody>
      </p:sp>
    </p:spTree>
    <p:extLst>
      <p:ext uri="{BB962C8B-B14F-4D97-AF65-F5344CB8AC3E}">
        <p14:creationId xmlns:p14="http://schemas.microsoft.com/office/powerpoint/2010/main" val="4118592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C8CDD99-7FEC-4CDE-BEE0-36D7883BD678}" type="datetimeFigureOut">
              <a:rPr kumimoji="1" lang="ja-JP" altLang="en-US" smtClean="0"/>
              <a:t>2016/9/20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37EF66-DBEC-4A1A-9D76-0E8F2EC9BE96}" type="slidenum">
              <a:rPr kumimoji="1" lang="ja-JP" altLang="en-US" smtClean="0"/>
              <a:t>‹#›</a:t>
            </a:fld>
            <a:endParaRPr kumimoji="1" lang="ja-JP" altLang="en-US"/>
          </a:p>
        </p:txBody>
      </p:sp>
    </p:spTree>
    <p:extLst>
      <p:ext uri="{BB962C8B-B14F-4D97-AF65-F5344CB8AC3E}">
        <p14:creationId xmlns:p14="http://schemas.microsoft.com/office/powerpoint/2010/main" val="486656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C8CDD99-7FEC-4CDE-BEE0-36D7883BD678}" type="datetimeFigureOut">
              <a:rPr kumimoji="1" lang="ja-JP" altLang="en-US" smtClean="0"/>
              <a:t>2016/9/20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37EF66-DBEC-4A1A-9D76-0E8F2EC9BE96}" type="slidenum">
              <a:rPr kumimoji="1" lang="ja-JP" altLang="en-US" smtClean="0"/>
              <a:t>‹#›</a:t>
            </a:fld>
            <a:endParaRPr kumimoji="1" lang="ja-JP" altLang="en-US"/>
          </a:p>
        </p:txBody>
      </p:sp>
    </p:spTree>
    <p:extLst>
      <p:ext uri="{BB962C8B-B14F-4D97-AF65-F5344CB8AC3E}">
        <p14:creationId xmlns:p14="http://schemas.microsoft.com/office/powerpoint/2010/main" val="2090112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CDD99-7FEC-4CDE-BEE0-36D7883BD678}" type="datetimeFigureOut">
              <a:rPr kumimoji="1" lang="ja-JP" altLang="en-US" smtClean="0"/>
              <a:t>2016/9/20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37EF66-DBEC-4A1A-9D76-0E8F2EC9BE96}" type="slidenum">
              <a:rPr kumimoji="1" lang="ja-JP" altLang="en-US" smtClean="0"/>
              <a:t>‹#›</a:t>
            </a:fld>
            <a:endParaRPr kumimoji="1" lang="ja-JP" altLang="en-US"/>
          </a:p>
        </p:txBody>
      </p:sp>
    </p:spTree>
    <p:extLst>
      <p:ext uri="{BB962C8B-B14F-4D97-AF65-F5344CB8AC3E}">
        <p14:creationId xmlns:p14="http://schemas.microsoft.com/office/powerpoint/2010/main" val="573017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fontScale="90000"/>
          </a:bodyPr>
          <a:lstStyle/>
          <a:p>
            <a:r>
              <a:rPr kumimoji="1" lang="en-US" altLang="ja-JP" sz="3200" dirty="0" smtClean="0"/>
              <a:t/>
            </a:r>
            <a:br>
              <a:rPr kumimoji="1" lang="en-US" altLang="ja-JP" sz="3200" dirty="0" smtClean="0"/>
            </a:br>
            <a:r>
              <a:rPr lang="en-US" altLang="ja-JP" sz="3200" dirty="0"/>
              <a:t/>
            </a:r>
            <a:br>
              <a:rPr lang="en-US" altLang="ja-JP" sz="3200" dirty="0"/>
            </a:br>
            <a:r>
              <a:rPr lang="ja-JP" altLang="en-US" sz="3200" dirty="0" smtClean="0"/>
              <a:t>温山会広島支部</a:t>
            </a:r>
            <a:r>
              <a:rPr lang="en-US" altLang="ja-JP" sz="3200" dirty="0" smtClean="0"/>
              <a:t/>
            </a:r>
            <a:br>
              <a:rPr lang="en-US" altLang="ja-JP" sz="3200" dirty="0" smtClean="0"/>
            </a:br>
            <a:r>
              <a:rPr lang="en-US" altLang="ja-JP" sz="3200" dirty="0"/>
              <a:t/>
            </a:r>
            <a:br>
              <a:rPr lang="en-US" altLang="ja-JP" sz="3200" dirty="0"/>
            </a:br>
            <a:r>
              <a:rPr lang="en-US" altLang="ja-JP" sz="3200" dirty="0" smtClean="0"/>
              <a:t/>
            </a:r>
            <a:br>
              <a:rPr lang="en-US" altLang="ja-JP" sz="3200" dirty="0" smtClean="0"/>
            </a:br>
            <a:r>
              <a:rPr lang="ja-JP" altLang="en-US" sz="4400" dirty="0" smtClean="0"/>
              <a:t>神森　智　元理事長・学長先生記念講演</a:t>
            </a:r>
            <a:endParaRPr kumimoji="1" lang="ja-JP" altLang="en-US" sz="18400" dirty="0"/>
          </a:p>
        </p:txBody>
      </p:sp>
      <p:sp>
        <p:nvSpPr>
          <p:cNvPr id="5" name="サブタイトル 4"/>
          <p:cNvSpPr>
            <a:spLocks noGrp="1"/>
          </p:cNvSpPr>
          <p:nvPr>
            <p:ph type="subTitle" idx="1"/>
          </p:nvPr>
        </p:nvSpPr>
        <p:spPr/>
        <p:txBody>
          <a:bodyPr>
            <a:normAutofit/>
          </a:bodyPr>
          <a:lstStyle/>
          <a:p>
            <a:r>
              <a:rPr kumimoji="1" lang="ja-JP" altLang="en-US" sz="6600" b="1" dirty="0" smtClean="0">
                <a:solidFill>
                  <a:srgbClr val="FF0000"/>
                </a:solidFill>
              </a:rPr>
              <a:t>高商、松大の戦略</a:t>
            </a:r>
            <a:endParaRPr kumimoji="1" lang="ja-JP" altLang="en-US" sz="6600" b="1" dirty="0">
              <a:solidFill>
                <a:srgbClr val="FF0000"/>
              </a:solidFill>
            </a:endParaRPr>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578" y="382744"/>
            <a:ext cx="2171700" cy="2228850"/>
          </a:xfrm>
          <a:prstGeom prst="rect">
            <a:avLst/>
          </a:prstGeom>
        </p:spPr>
      </p:pic>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7822" y="382744"/>
            <a:ext cx="2133600" cy="2257425"/>
          </a:xfrm>
          <a:prstGeom prst="rect">
            <a:avLst/>
          </a:prstGeom>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0578" y="4429919"/>
            <a:ext cx="2171700" cy="2191809"/>
          </a:xfrm>
          <a:prstGeom prst="rect">
            <a:avLst/>
          </a:prstGeom>
        </p:spPr>
      </p:pic>
      <p:pic>
        <p:nvPicPr>
          <p:cNvPr id="9" name="図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70672" y="4562475"/>
            <a:ext cx="2247900" cy="2295525"/>
          </a:xfrm>
          <a:prstGeom prst="rect">
            <a:avLst/>
          </a:prstGeom>
        </p:spPr>
      </p:pic>
    </p:spTree>
    <p:extLst>
      <p:ext uri="{BB962C8B-B14F-4D97-AF65-F5344CB8AC3E}">
        <p14:creationId xmlns:p14="http://schemas.microsoft.com/office/powerpoint/2010/main" val="3050587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平成</a:t>
            </a:r>
            <a:r>
              <a:rPr kumimoji="1" lang="en-US" altLang="ja-JP" dirty="0" smtClean="0"/>
              <a:t>28</a:t>
            </a:r>
            <a:r>
              <a:rPr lang="ja-JP" altLang="en-US" dirty="0" smtClean="0"/>
              <a:t>年度　支部役員（案）</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595057741"/>
              </p:ext>
            </p:extLst>
          </p:nvPr>
        </p:nvGraphicFramePr>
        <p:xfrm>
          <a:off x="838200" y="1408766"/>
          <a:ext cx="10515600" cy="4937760"/>
        </p:xfrm>
        <a:graphic>
          <a:graphicData uri="http://schemas.openxmlformats.org/drawingml/2006/table">
            <a:tbl>
              <a:tblPr firstRow="1" bandRow="1">
                <a:tableStyleId>{5C22544A-7EE6-4342-B048-85BDC9FD1C3A}</a:tableStyleId>
              </a:tblPr>
              <a:tblGrid>
                <a:gridCol w="1752600"/>
                <a:gridCol w="1752600"/>
                <a:gridCol w="1752600"/>
                <a:gridCol w="1752600"/>
                <a:gridCol w="1752600"/>
                <a:gridCol w="1752600"/>
              </a:tblGrid>
              <a:tr h="370840">
                <a:tc>
                  <a:txBody>
                    <a:bodyPr/>
                    <a:lstStyle/>
                    <a:p>
                      <a:pPr algn="ctr"/>
                      <a:r>
                        <a:rPr kumimoji="1" lang="ja-JP" altLang="en-US" sz="2400" dirty="0" smtClean="0"/>
                        <a:t>役　　　職</a:t>
                      </a:r>
                      <a:endParaRPr kumimoji="1" lang="ja-JP" altLang="en-US" sz="2400" dirty="0"/>
                    </a:p>
                  </a:txBody>
                  <a:tcPr/>
                </a:tc>
                <a:tc>
                  <a:txBody>
                    <a:bodyPr/>
                    <a:lstStyle/>
                    <a:p>
                      <a:pPr algn="ctr"/>
                      <a:r>
                        <a:rPr kumimoji="1" lang="ja-JP" altLang="en-US" sz="2400" dirty="0" smtClean="0"/>
                        <a:t>卒業年度</a:t>
                      </a:r>
                      <a:endParaRPr kumimoji="1" lang="en-US" altLang="ja-JP" sz="2400" baseline="0" dirty="0" smtClean="0"/>
                    </a:p>
                  </a:txBody>
                  <a:tcPr/>
                </a:tc>
                <a:tc>
                  <a:txBody>
                    <a:bodyPr/>
                    <a:lstStyle/>
                    <a:p>
                      <a:pPr algn="ctr"/>
                      <a:r>
                        <a:rPr kumimoji="1" lang="ja-JP" altLang="en-US" sz="2400" dirty="0" smtClean="0"/>
                        <a:t>氏　　　名</a:t>
                      </a:r>
                      <a:endParaRPr kumimoji="1" lang="ja-JP" altLang="en-US" sz="2400" dirty="0"/>
                    </a:p>
                  </a:txBody>
                  <a:tcPr/>
                </a:tc>
                <a:tc>
                  <a:txBody>
                    <a:bodyPr/>
                    <a:lstStyle/>
                    <a:p>
                      <a:pPr algn="ctr"/>
                      <a:r>
                        <a:rPr kumimoji="1" lang="ja-JP" altLang="en-US" sz="2400" dirty="0" smtClean="0"/>
                        <a:t>役　　　職</a:t>
                      </a:r>
                      <a:endParaRPr kumimoji="1" lang="ja-JP" altLang="en-US" sz="2400" dirty="0"/>
                    </a:p>
                  </a:txBody>
                  <a:tcPr/>
                </a:tc>
                <a:tc>
                  <a:txBody>
                    <a:bodyPr/>
                    <a:lstStyle/>
                    <a:p>
                      <a:pPr algn="ctr"/>
                      <a:r>
                        <a:rPr kumimoji="1" lang="ja-JP" altLang="en-US" sz="2400" dirty="0" smtClean="0"/>
                        <a:t>卒業年度</a:t>
                      </a:r>
                      <a:endParaRPr kumimoji="1" lang="ja-JP" altLang="en-US" sz="2400" dirty="0"/>
                    </a:p>
                  </a:txBody>
                  <a:tcPr/>
                </a:tc>
                <a:tc>
                  <a:txBody>
                    <a:bodyPr/>
                    <a:lstStyle/>
                    <a:p>
                      <a:pPr algn="ctr"/>
                      <a:r>
                        <a:rPr kumimoji="1" lang="ja-JP" altLang="en-US" sz="2400" dirty="0" smtClean="0"/>
                        <a:t>氏　　　名</a:t>
                      </a:r>
                      <a:endParaRPr kumimoji="1" lang="ja-JP" altLang="en-US" sz="2400" dirty="0"/>
                    </a:p>
                  </a:txBody>
                  <a:tcPr/>
                </a:tc>
              </a:tr>
              <a:tr h="370840">
                <a:tc>
                  <a:txBody>
                    <a:bodyPr/>
                    <a:lstStyle/>
                    <a:p>
                      <a:r>
                        <a:rPr kumimoji="1" lang="ja-JP" altLang="en-US" sz="2400" b="1" dirty="0" smtClean="0"/>
                        <a:t>支部長</a:t>
                      </a:r>
                      <a:endParaRPr kumimoji="1" lang="ja-JP" altLang="en-US" sz="2400" b="1" dirty="0"/>
                    </a:p>
                  </a:txBody>
                  <a:tcPr/>
                </a:tc>
                <a:tc>
                  <a:txBody>
                    <a:bodyPr/>
                    <a:lstStyle/>
                    <a:p>
                      <a:r>
                        <a:rPr kumimoji="1" lang="ja-JP" altLang="en-US" sz="2400" b="1" dirty="0" smtClean="0"/>
                        <a:t>昭和</a:t>
                      </a:r>
                      <a:r>
                        <a:rPr kumimoji="1" lang="en-US" altLang="ja-JP" sz="2400" b="1" dirty="0" smtClean="0"/>
                        <a:t>46</a:t>
                      </a:r>
                      <a:r>
                        <a:rPr kumimoji="1" lang="ja-JP" altLang="en-US" sz="2400" b="1" dirty="0" smtClean="0"/>
                        <a:t>年</a:t>
                      </a:r>
                      <a:endParaRPr kumimoji="1" lang="ja-JP" altLang="en-US" sz="2400" b="1" dirty="0"/>
                    </a:p>
                  </a:txBody>
                  <a:tcPr/>
                </a:tc>
                <a:tc>
                  <a:txBody>
                    <a:bodyPr/>
                    <a:lstStyle/>
                    <a:p>
                      <a:r>
                        <a:rPr kumimoji="1" lang="ja-JP" altLang="en-US" sz="2400" b="1" dirty="0" smtClean="0"/>
                        <a:t>三好　修仁</a:t>
                      </a:r>
                      <a:endParaRPr kumimoji="1" lang="ja-JP" altLang="en-US" sz="2400" b="1" dirty="0"/>
                    </a:p>
                  </a:txBody>
                  <a:tcPr/>
                </a:tc>
                <a:tc>
                  <a:txBody>
                    <a:bodyPr/>
                    <a:lstStyle/>
                    <a:p>
                      <a:r>
                        <a:rPr kumimoji="1" lang="ja-JP" altLang="en-US" sz="2400" b="1" dirty="0" smtClean="0"/>
                        <a:t>理事</a:t>
                      </a:r>
                      <a:endParaRPr kumimoji="1" lang="ja-JP" altLang="en-US" sz="2400" b="1" dirty="0"/>
                    </a:p>
                  </a:txBody>
                  <a:tcPr/>
                </a:tc>
                <a:tc>
                  <a:txBody>
                    <a:bodyPr/>
                    <a:lstStyle/>
                    <a:p>
                      <a:r>
                        <a:rPr kumimoji="1" lang="ja-JP" altLang="en-US" sz="2400" b="1" dirty="0" smtClean="0"/>
                        <a:t>昭和</a:t>
                      </a:r>
                      <a:r>
                        <a:rPr kumimoji="1" lang="en-US" altLang="ja-JP" sz="2400" b="1" dirty="0" smtClean="0"/>
                        <a:t>61</a:t>
                      </a:r>
                      <a:r>
                        <a:rPr kumimoji="1" lang="ja-JP" altLang="en-US" sz="2400" b="1" dirty="0" smtClean="0"/>
                        <a:t>年</a:t>
                      </a:r>
                      <a:endParaRPr kumimoji="1" lang="ja-JP" altLang="en-US" sz="2400" b="1" dirty="0"/>
                    </a:p>
                  </a:txBody>
                  <a:tcPr/>
                </a:tc>
                <a:tc>
                  <a:txBody>
                    <a:bodyPr/>
                    <a:lstStyle/>
                    <a:p>
                      <a:r>
                        <a:rPr kumimoji="1" lang="ja-JP" altLang="en-US" sz="2400" b="1" dirty="0" smtClean="0"/>
                        <a:t>松尾　俊彦</a:t>
                      </a:r>
                      <a:endParaRPr kumimoji="1" lang="ja-JP" altLang="en-US" sz="2400" b="1" dirty="0"/>
                    </a:p>
                  </a:txBody>
                  <a:tcPr/>
                </a:tc>
              </a:tr>
              <a:tr h="370840">
                <a:tc>
                  <a:txBody>
                    <a:bodyPr/>
                    <a:lstStyle/>
                    <a:p>
                      <a:r>
                        <a:rPr kumimoji="1" lang="ja-JP" altLang="en-US" sz="2400" b="1" dirty="0" smtClean="0"/>
                        <a:t>副支部長</a:t>
                      </a:r>
                      <a:endParaRPr kumimoji="1" lang="ja-JP" altLang="en-US" sz="2400" b="1" dirty="0"/>
                    </a:p>
                  </a:txBody>
                  <a:tcPr/>
                </a:tc>
                <a:tc>
                  <a:txBody>
                    <a:bodyPr/>
                    <a:lstStyle/>
                    <a:p>
                      <a:r>
                        <a:rPr kumimoji="1" lang="ja-JP" altLang="en-US" sz="2400" b="1" dirty="0" smtClean="0"/>
                        <a:t>昭和</a:t>
                      </a:r>
                      <a:r>
                        <a:rPr kumimoji="1" lang="en-US" altLang="ja-JP" sz="2400" b="1" dirty="0" smtClean="0"/>
                        <a:t>45</a:t>
                      </a:r>
                      <a:r>
                        <a:rPr kumimoji="1" lang="ja-JP" altLang="en-US" sz="2400" b="1" dirty="0" smtClean="0"/>
                        <a:t>年</a:t>
                      </a:r>
                      <a:endParaRPr kumimoji="1" lang="ja-JP" altLang="en-US" sz="2400" b="1" dirty="0"/>
                    </a:p>
                  </a:txBody>
                  <a:tcPr/>
                </a:tc>
                <a:tc>
                  <a:txBody>
                    <a:bodyPr/>
                    <a:lstStyle/>
                    <a:p>
                      <a:r>
                        <a:rPr kumimoji="1" lang="ja-JP" altLang="en-US" sz="2400" b="1" dirty="0" smtClean="0"/>
                        <a:t>原田　只文</a:t>
                      </a:r>
                      <a:endParaRPr kumimoji="1" lang="ja-JP" altLang="en-US" sz="2400" b="1" dirty="0"/>
                    </a:p>
                  </a:txBody>
                  <a:tcPr/>
                </a:tc>
                <a:tc>
                  <a:txBody>
                    <a:bodyPr/>
                    <a:lstStyle/>
                    <a:p>
                      <a:r>
                        <a:rPr kumimoji="1" lang="ja-JP" altLang="en-US" sz="2400" b="1" dirty="0" smtClean="0"/>
                        <a:t>理事</a:t>
                      </a:r>
                      <a:endParaRPr kumimoji="1" lang="ja-JP" altLang="en-US" sz="2400" b="1" dirty="0"/>
                    </a:p>
                  </a:txBody>
                  <a:tcPr/>
                </a:tc>
                <a:tc>
                  <a:txBody>
                    <a:bodyPr/>
                    <a:lstStyle/>
                    <a:p>
                      <a:r>
                        <a:rPr kumimoji="1" lang="ja-JP" altLang="en-US" sz="2400" b="1" dirty="0" smtClean="0"/>
                        <a:t>平成</a:t>
                      </a:r>
                      <a:r>
                        <a:rPr kumimoji="1" lang="en-US" altLang="ja-JP" sz="2400" b="1" dirty="0" smtClean="0"/>
                        <a:t>1</a:t>
                      </a:r>
                      <a:r>
                        <a:rPr kumimoji="1" lang="ja-JP" altLang="en-US" sz="2400" b="1" dirty="0" smtClean="0"/>
                        <a:t>年</a:t>
                      </a:r>
                      <a:endParaRPr kumimoji="1" lang="ja-JP" altLang="en-US" sz="2400" b="1" dirty="0"/>
                    </a:p>
                  </a:txBody>
                  <a:tcPr/>
                </a:tc>
                <a:tc>
                  <a:txBody>
                    <a:bodyPr/>
                    <a:lstStyle/>
                    <a:p>
                      <a:r>
                        <a:rPr kumimoji="1" lang="ja-JP" altLang="en-US" sz="2400" b="1" dirty="0" smtClean="0"/>
                        <a:t>菊池　文孝</a:t>
                      </a:r>
                      <a:endParaRPr kumimoji="1" lang="ja-JP" altLang="en-US" sz="2400" b="1" dirty="0"/>
                    </a:p>
                  </a:txBody>
                  <a:tcPr/>
                </a:tc>
              </a:tr>
              <a:tr h="370840">
                <a:tc>
                  <a:txBody>
                    <a:bodyPr/>
                    <a:lstStyle/>
                    <a:p>
                      <a:r>
                        <a:rPr kumimoji="1" lang="ja-JP" altLang="en-US" sz="2400" b="1" dirty="0" smtClean="0"/>
                        <a:t>副支部長</a:t>
                      </a:r>
                      <a:endParaRPr kumimoji="1" lang="ja-JP" altLang="en-US" sz="2400" b="1" dirty="0"/>
                    </a:p>
                  </a:txBody>
                  <a:tcPr/>
                </a:tc>
                <a:tc>
                  <a:txBody>
                    <a:bodyPr/>
                    <a:lstStyle/>
                    <a:p>
                      <a:r>
                        <a:rPr kumimoji="1" lang="ja-JP" altLang="en-US" sz="2400" b="1" dirty="0" smtClean="0"/>
                        <a:t>昭和</a:t>
                      </a:r>
                      <a:r>
                        <a:rPr kumimoji="1" lang="en-US" altLang="ja-JP" sz="2400" b="1" dirty="0" smtClean="0"/>
                        <a:t>53</a:t>
                      </a:r>
                      <a:r>
                        <a:rPr kumimoji="1" lang="ja-JP" altLang="en-US" sz="2400" b="1" dirty="0" smtClean="0"/>
                        <a:t>年</a:t>
                      </a:r>
                      <a:endParaRPr kumimoji="1" lang="ja-JP" altLang="en-US" sz="2400" b="1" dirty="0"/>
                    </a:p>
                  </a:txBody>
                  <a:tcPr/>
                </a:tc>
                <a:tc>
                  <a:txBody>
                    <a:bodyPr/>
                    <a:lstStyle/>
                    <a:p>
                      <a:r>
                        <a:rPr kumimoji="1" lang="ja-JP" altLang="en-US" sz="2400" b="1" dirty="0" smtClean="0"/>
                        <a:t>松葉　錦昌</a:t>
                      </a:r>
                      <a:endParaRPr kumimoji="1" lang="ja-JP" altLang="en-US" sz="2400" b="1" dirty="0"/>
                    </a:p>
                  </a:txBody>
                  <a:tcPr/>
                </a:tc>
                <a:tc>
                  <a:txBody>
                    <a:bodyPr/>
                    <a:lstStyle/>
                    <a:p>
                      <a:r>
                        <a:rPr kumimoji="1" lang="ja-JP" altLang="en-US" sz="2400" b="1" dirty="0" smtClean="0"/>
                        <a:t>理事</a:t>
                      </a:r>
                      <a:endParaRPr kumimoji="1" lang="ja-JP" altLang="en-US" sz="2400" b="1" dirty="0"/>
                    </a:p>
                  </a:txBody>
                  <a:tcPr/>
                </a:tc>
                <a:tc>
                  <a:txBody>
                    <a:bodyPr/>
                    <a:lstStyle/>
                    <a:p>
                      <a:r>
                        <a:rPr kumimoji="1" lang="ja-JP" altLang="en-US" sz="2400" b="1" dirty="0" smtClean="0"/>
                        <a:t>平成</a:t>
                      </a:r>
                      <a:r>
                        <a:rPr kumimoji="1" lang="en-US" altLang="ja-JP" sz="2400" b="1" dirty="0" smtClean="0"/>
                        <a:t>1</a:t>
                      </a:r>
                      <a:r>
                        <a:rPr kumimoji="1" lang="ja-JP" altLang="en-US" sz="2400" b="1" dirty="0" smtClean="0"/>
                        <a:t>年</a:t>
                      </a:r>
                      <a:endParaRPr kumimoji="1" lang="ja-JP" altLang="en-US" sz="2400" b="1" dirty="0"/>
                    </a:p>
                  </a:txBody>
                  <a:tcPr/>
                </a:tc>
                <a:tc>
                  <a:txBody>
                    <a:bodyPr/>
                    <a:lstStyle/>
                    <a:p>
                      <a:r>
                        <a:rPr kumimoji="1" lang="ja-JP" altLang="en-US" sz="2400" b="1" dirty="0" smtClean="0"/>
                        <a:t>實光　広宣</a:t>
                      </a:r>
                      <a:endParaRPr kumimoji="1" lang="ja-JP" altLang="en-US" sz="2400" b="1" dirty="0"/>
                    </a:p>
                  </a:txBody>
                  <a:tcPr/>
                </a:tc>
              </a:tr>
              <a:tr h="370840">
                <a:tc>
                  <a:txBody>
                    <a:bodyPr/>
                    <a:lstStyle/>
                    <a:p>
                      <a:r>
                        <a:rPr kumimoji="1" lang="ja-JP" altLang="en-US" sz="2400" b="1" dirty="0" smtClean="0"/>
                        <a:t>理事</a:t>
                      </a:r>
                      <a:endParaRPr kumimoji="1" lang="ja-JP" altLang="en-US" sz="2400" b="1" dirty="0"/>
                    </a:p>
                  </a:txBody>
                  <a:tcPr/>
                </a:tc>
                <a:tc>
                  <a:txBody>
                    <a:bodyPr/>
                    <a:lstStyle/>
                    <a:p>
                      <a:r>
                        <a:rPr kumimoji="1" lang="ja-JP" altLang="en-US" sz="2400" b="1" dirty="0" smtClean="0"/>
                        <a:t>昭和</a:t>
                      </a:r>
                      <a:r>
                        <a:rPr kumimoji="1" lang="en-US" altLang="ja-JP" sz="2400" b="1" dirty="0" smtClean="0"/>
                        <a:t>46</a:t>
                      </a:r>
                      <a:r>
                        <a:rPr kumimoji="1" lang="ja-JP" altLang="en-US" sz="2400" b="1" dirty="0" smtClean="0"/>
                        <a:t>年</a:t>
                      </a:r>
                      <a:endParaRPr kumimoji="1" lang="ja-JP" altLang="en-US" sz="2400" b="1" dirty="0"/>
                    </a:p>
                  </a:txBody>
                  <a:tcPr/>
                </a:tc>
                <a:tc>
                  <a:txBody>
                    <a:bodyPr/>
                    <a:lstStyle/>
                    <a:p>
                      <a:r>
                        <a:rPr kumimoji="1" lang="ja-JP" altLang="en-US" sz="2400" b="1" dirty="0" smtClean="0"/>
                        <a:t>田阪　憲史</a:t>
                      </a:r>
                      <a:endParaRPr kumimoji="1" lang="ja-JP" altLang="en-US" sz="2400" b="1" dirty="0"/>
                    </a:p>
                  </a:txBody>
                  <a:tcPr/>
                </a:tc>
                <a:tc>
                  <a:txBody>
                    <a:bodyPr/>
                    <a:lstStyle/>
                    <a:p>
                      <a:r>
                        <a:rPr kumimoji="1" lang="ja-JP" altLang="en-US" sz="2400" b="1" dirty="0" smtClean="0"/>
                        <a:t>理事・　　　事務局長</a:t>
                      </a:r>
                      <a:endParaRPr kumimoji="1" lang="ja-JP" altLang="en-US" sz="2400" b="1" dirty="0"/>
                    </a:p>
                  </a:txBody>
                  <a:tcPr/>
                </a:tc>
                <a:tc>
                  <a:txBody>
                    <a:bodyPr/>
                    <a:lstStyle/>
                    <a:p>
                      <a:r>
                        <a:rPr kumimoji="1" lang="ja-JP" altLang="en-US" sz="2400" b="1" dirty="0" smtClean="0"/>
                        <a:t>平成</a:t>
                      </a:r>
                      <a:r>
                        <a:rPr kumimoji="1" lang="en-US" altLang="ja-JP" sz="2400" b="1" dirty="0" smtClean="0"/>
                        <a:t>4</a:t>
                      </a:r>
                      <a:r>
                        <a:rPr kumimoji="1" lang="ja-JP" altLang="en-US" sz="2400" b="1" dirty="0" smtClean="0"/>
                        <a:t>年</a:t>
                      </a:r>
                      <a:endParaRPr kumimoji="1" lang="ja-JP" altLang="en-US" sz="2400" b="1" dirty="0"/>
                    </a:p>
                  </a:txBody>
                  <a:tcPr/>
                </a:tc>
                <a:tc>
                  <a:txBody>
                    <a:bodyPr/>
                    <a:lstStyle/>
                    <a:p>
                      <a:r>
                        <a:rPr kumimoji="1" lang="ja-JP" altLang="en-US" sz="2400" b="1" dirty="0" smtClean="0"/>
                        <a:t>安部　知格</a:t>
                      </a:r>
                      <a:endParaRPr kumimoji="1" lang="ja-JP" altLang="en-US" sz="2400" b="1" dirty="0"/>
                    </a:p>
                  </a:txBody>
                  <a:tcPr/>
                </a:tc>
              </a:tr>
              <a:tr h="370840">
                <a:tc>
                  <a:txBody>
                    <a:bodyPr/>
                    <a:lstStyle/>
                    <a:p>
                      <a:r>
                        <a:rPr kumimoji="1" lang="ja-JP" altLang="en-US" sz="2400" b="1" dirty="0" smtClean="0"/>
                        <a:t>理事</a:t>
                      </a:r>
                      <a:endParaRPr kumimoji="1" lang="ja-JP" altLang="en-US" sz="2400" b="1" dirty="0"/>
                    </a:p>
                  </a:txBody>
                  <a:tcPr/>
                </a:tc>
                <a:tc>
                  <a:txBody>
                    <a:bodyPr/>
                    <a:lstStyle/>
                    <a:p>
                      <a:r>
                        <a:rPr kumimoji="1" lang="ja-JP" altLang="en-US" sz="2400" b="1" dirty="0" smtClean="0"/>
                        <a:t>昭和</a:t>
                      </a:r>
                      <a:r>
                        <a:rPr kumimoji="1" lang="en-US" altLang="ja-JP" sz="2400" b="1" dirty="0" smtClean="0"/>
                        <a:t>46</a:t>
                      </a:r>
                      <a:r>
                        <a:rPr kumimoji="1" lang="ja-JP" altLang="en-US" sz="2400" b="1" dirty="0" smtClean="0"/>
                        <a:t>年</a:t>
                      </a:r>
                      <a:endParaRPr kumimoji="1" lang="ja-JP" altLang="en-US" sz="2400" b="1" dirty="0"/>
                    </a:p>
                  </a:txBody>
                  <a:tcPr/>
                </a:tc>
                <a:tc>
                  <a:txBody>
                    <a:bodyPr/>
                    <a:lstStyle/>
                    <a:p>
                      <a:r>
                        <a:rPr kumimoji="1" lang="ja-JP" altLang="en-US" sz="2400" b="1" dirty="0" smtClean="0"/>
                        <a:t>矢田　充男</a:t>
                      </a:r>
                      <a:endParaRPr kumimoji="1" lang="en-US" altLang="ja-JP" sz="2400" b="1" dirty="0" smtClean="0"/>
                    </a:p>
                  </a:txBody>
                  <a:tcPr/>
                </a:tc>
                <a:tc>
                  <a:txBody>
                    <a:bodyPr/>
                    <a:lstStyle/>
                    <a:p>
                      <a:r>
                        <a:rPr kumimoji="1" lang="ja-JP" altLang="en-US" sz="2400" b="1" dirty="0" smtClean="0"/>
                        <a:t>理事</a:t>
                      </a:r>
                      <a:endParaRPr kumimoji="1" lang="ja-JP" altLang="en-US" sz="2400" b="1" dirty="0"/>
                    </a:p>
                  </a:txBody>
                  <a:tcPr>
                    <a:solidFill>
                      <a:srgbClr val="FFFF00"/>
                    </a:solidFill>
                  </a:tcPr>
                </a:tc>
                <a:tc>
                  <a:txBody>
                    <a:bodyPr/>
                    <a:lstStyle/>
                    <a:p>
                      <a:r>
                        <a:rPr kumimoji="1" lang="ja-JP" altLang="en-US" sz="2400" b="1" dirty="0" smtClean="0"/>
                        <a:t>平成</a:t>
                      </a:r>
                      <a:r>
                        <a:rPr kumimoji="1" lang="en-US" altLang="ja-JP" sz="2400" b="1" dirty="0" smtClean="0"/>
                        <a:t>7</a:t>
                      </a:r>
                      <a:r>
                        <a:rPr kumimoji="1" lang="ja-JP" altLang="en-US" sz="2400" b="1" dirty="0" smtClean="0"/>
                        <a:t>年</a:t>
                      </a:r>
                      <a:endParaRPr kumimoji="1" lang="ja-JP" altLang="en-US" sz="2400" b="1" dirty="0"/>
                    </a:p>
                  </a:txBody>
                  <a:tcPr>
                    <a:solidFill>
                      <a:srgbClr val="FFFF00"/>
                    </a:solidFill>
                  </a:tcPr>
                </a:tc>
                <a:tc>
                  <a:txBody>
                    <a:bodyPr/>
                    <a:lstStyle/>
                    <a:p>
                      <a:r>
                        <a:rPr kumimoji="1" lang="ja-JP" altLang="en-US" sz="2400" b="1" dirty="0" smtClean="0"/>
                        <a:t>佐々木健二</a:t>
                      </a:r>
                      <a:endParaRPr kumimoji="1" lang="ja-JP" altLang="en-US" sz="2400" b="1" dirty="0"/>
                    </a:p>
                  </a:txBody>
                  <a:tcPr>
                    <a:solidFill>
                      <a:srgbClr val="FFFF00"/>
                    </a:solidFill>
                  </a:tcPr>
                </a:tc>
              </a:tr>
              <a:tr h="370840">
                <a:tc>
                  <a:txBody>
                    <a:bodyPr/>
                    <a:lstStyle/>
                    <a:p>
                      <a:r>
                        <a:rPr kumimoji="1" lang="ja-JP" altLang="en-US" sz="2400" b="1" dirty="0" smtClean="0"/>
                        <a:t>理事</a:t>
                      </a:r>
                      <a:endParaRPr kumimoji="1" lang="ja-JP" altLang="en-US" sz="2400" b="1" dirty="0"/>
                    </a:p>
                  </a:txBody>
                  <a:tcPr/>
                </a:tc>
                <a:tc>
                  <a:txBody>
                    <a:bodyPr/>
                    <a:lstStyle/>
                    <a:p>
                      <a:r>
                        <a:rPr kumimoji="1" lang="ja-JP" altLang="en-US" sz="2400" b="1" dirty="0" smtClean="0"/>
                        <a:t>昭和</a:t>
                      </a:r>
                      <a:r>
                        <a:rPr kumimoji="1" lang="en-US" altLang="ja-JP" sz="2400" b="1" dirty="0" smtClean="0"/>
                        <a:t>50</a:t>
                      </a:r>
                      <a:r>
                        <a:rPr kumimoji="1" lang="ja-JP" altLang="en-US" sz="2400" b="1" dirty="0" smtClean="0"/>
                        <a:t>年</a:t>
                      </a:r>
                      <a:endParaRPr kumimoji="1" lang="ja-JP" altLang="en-US" sz="2400" b="1" dirty="0"/>
                    </a:p>
                  </a:txBody>
                  <a:tcPr/>
                </a:tc>
                <a:tc>
                  <a:txBody>
                    <a:bodyPr/>
                    <a:lstStyle/>
                    <a:p>
                      <a:r>
                        <a:rPr kumimoji="1" lang="ja-JP" altLang="en-US" sz="2400" b="1" dirty="0" smtClean="0"/>
                        <a:t>浅尾　修治</a:t>
                      </a:r>
                      <a:endParaRPr kumimoji="1" lang="ja-JP" altLang="en-US" sz="2400" b="1" dirty="0"/>
                    </a:p>
                  </a:txBody>
                  <a:tcPr/>
                </a:tc>
                <a:tc>
                  <a:txBody>
                    <a:bodyPr/>
                    <a:lstStyle/>
                    <a:p>
                      <a:r>
                        <a:rPr kumimoji="1" lang="ja-JP" altLang="en-US" sz="2400" b="1" dirty="0" smtClean="0"/>
                        <a:t>理事</a:t>
                      </a:r>
                      <a:endParaRPr kumimoji="1" lang="ja-JP" altLang="en-US" sz="2400" b="1" dirty="0"/>
                    </a:p>
                  </a:txBody>
                  <a:tcPr>
                    <a:solidFill>
                      <a:srgbClr val="FFFF00"/>
                    </a:solidFill>
                  </a:tcPr>
                </a:tc>
                <a:tc>
                  <a:txBody>
                    <a:bodyPr/>
                    <a:lstStyle/>
                    <a:p>
                      <a:r>
                        <a:rPr kumimoji="1" lang="ja-JP" altLang="en-US" sz="2400" b="1" dirty="0" smtClean="0"/>
                        <a:t>平成</a:t>
                      </a:r>
                      <a:r>
                        <a:rPr kumimoji="1" lang="en-US" altLang="ja-JP" sz="2400" b="1" dirty="0" smtClean="0"/>
                        <a:t>18</a:t>
                      </a:r>
                      <a:r>
                        <a:rPr kumimoji="1" lang="ja-JP" altLang="en-US" sz="2400" b="1" dirty="0" smtClean="0"/>
                        <a:t>年</a:t>
                      </a:r>
                      <a:endParaRPr kumimoji="1" lang="ja-JP" altLang="en-US" sz="2400" b="1" dirty="0"/>
                    </a:p>
                  </a:txBody>
                  <a:tcPr>
                    <a:solidFill>
                      <a:srgbClr val="FFFF00"/>
                    </a:solidFill>
                  </a:tcPr>
                </a:tc>
                <a:tc>
                  <a:txBody>
                    <a:bodyPr/>
                    <a:lstStyle/>
                    <a:p>
                      <a:r>
                        <a:rPr kumimoji="1" lang="ja-JP" altLang="en-US" sz="2400" b="1" dirty="0" smtClean="0"/>
                        <a:t>竹本　新</a:t>
                      </a:r>
                      <a:endParaRPr kumimoji="1" lang="ja-JP" altLang="en-US" sz="2400" b="1" dirty="0"/>
                    </a:p>
                  </a:txBody>
                  <a:tcPr>
                    <a:solidFill>
                      <a:srgbClr val="FFFF00"/>
                    </a:solidFill>
                  </a:tcPr>
                </a:tc>
              </a:tr>
              <a:tr h="370840">
                <a:tc>
                  <a:txBody>
                    <a:bodyPr/>
                    <a:lstStyle/>
                    <a:p>
                      <a:r>
                        <a:rPr kumimoji="1" lang="ja-JP" altLang="en-US" sz="2400" b="1" dirty="0" smtClean="0"/>
                        <a:t>理事</a:t>
                      </a:r>
                      <a:endParaRPr kumimoji="1" lang="ja-JP" altLang="en-US" sz="2400" b="1" dirty="0"/>
                    </a:p>
                  </a:txBody>
                  <a:tcPr/>
                </a:tc>
                <a:tc>
                  <a:txBody>
                    <a:bodyPr/>
                    <a:lstStyle/>
                    <a:p>
                      <a:r>
                        <a:rPr kumimoji="1" lang="ja-JP" altLang="en-US" sz="2400" b="1" dirty="0" smtClean="0"/>
                        <a:t>昭和</a:t>
                      </a:r>
                      <a:r>
                        <a:rPr kumimoji="1" lang="en-US" altLang="ja-JP" sz="2400" b="1" dirty="0" smtClean="0"/>
                        <a:t>50</a:t>
                      </a:r>
                      <a:r>
                        <a:rPr kumimoji="1" lang="ja-JP" altLang="en-US" sz="2400" b="1" dirty="0" smtClean="0"/>
                        <a:t>年</a:t>
                      </a:r>
                      <a:endParaRPr kumimoji="1" lang="ja-JP" altLang="en-US" sz="2400" b="1" dirty="0"/>
                    </a:p>
                  </a:txBody>
                  <a:tcPr/>
                </a:tc>
                <a:tc>
                  <a:txBody>
                    <a:bodyPr/>
                    <a:lstStyle/>
                    <a:p>
                      <a:r>
                        <a:rPr kumimoji="1" lang="ja-JP" altLang="en-US" sz="2400" b="1" dirty="0" smtClean="0"/>
                        <a:t>沖田　秀穂</a:t>
                      </a:r>
                      <a:endParaRPr kumimoji="1" lang="ja-JP" altLang="en-US" sz="2400" b="1" dirty="0"/>
                    </a:p>
                  </a:txBody>
                  <a:tcPr/>
                </a:tc>
                <a:tc>
                  <a:txBody>
                    <a:bodyPr/>
                    <a:lstStyle/>
                    <a:p>
                      <a:r>
                        <a:rPr kumimoji="1" lang="ja-JP" altLang="en-US" sz="2400" b="1" dirty="0" smtClean="0"/>
                        <a:t>会計</a:t>
                      </a:r>
                      <a:endParaRPr kumimoji="1" lang="ja-JP" altLang="en-US" sz="2400" b="1" dirty="0"/>
                    </a:p>
                  </a:txBody>
                  <a:tcPr/>
                </a:tc>
                <a:tc>
                  <a:txBody>
                    <a:bodyPr/>
                    <a:lstStyle/>
                    <a:p>
                      <a:r>
                        <a:rPr kumimoji="1" lang="ja-JP" altLang="en-US" sz="2400" b="1" dirty="0" smtClean="0"/>
                        <a:t>平成</a:t>
                      </a:r>
                      <a:r>
                        <a:rPr kumimoji="1" lang="en-US" altLang="ja-JP" sz="2400" b="1" dirty="0" smtClean="0"/>
                        <a:t>8</a:t>
                      </a:r>
                      <a:r>
                        <a:rPr kumimoji="1" lang="ja-JP" altLang="en-US" sz="2400" b="1" dirty="0" smtClean="0"/>
                        <a:t>年</a:t>
                      </a:r>
                      <a:endParaRPr kumimoji="1" lang="ja-JP" altLang="en-US" sz="2400" b="1" dirty="0"/>
                    </a:p>
                  </a:txBody>
                  <a:tcPr/>
                </a:tc>
                <a:tc>
                  <a:txBody>
                    <a:bodyPr/>
                    <a:lstStyle/>
                    <a:p>
                      <a:r>
                        <a:rPr kumimoji="1" lang="ja-JP" altLang="en-US" sz="2400" b="1" dirty="0" smtClean="0"/>
                        <a:t>佐々木真一</a:t>
                      </a:r>
                      <a:endParaRPr kumimoji="1" lang="ja-JP" altLang="en-US" sz="2400" b="1" dirty="0"/>
                    </a:p>
                  </a:txBody>
                  <a:tcPr/>
                </a:tc>
              </a:tr>
              <a:tr h="370840">
                <a:tc>
                  <a:txBody>
                    <a:bodyPr/>
                    <a:lstStyle/>
                    <a:p>
                      <a:r>
                        <a:rPr kumimoji="1" lang="ja-JP" altLang="en-US" sz="2400" b="1" dirty="0" smtClean="0"/>
                        <a:t>理事</a:t>
                      </a:r>
                      <a:endParaRPr kumimoji="1" lang="ja-JP" altLang="en-US" sz="2400" b="1" dirty="0"/>
                    </a:p>
                  </a:txBody>
                  <a:tcPr>
                    <a:solidFill>
                      <a:srgbClr val="FFFF00"/>
                    </a:solidFill>
                  </a:tcPr>
                </a:tc>
                <a:tc>
                  <a:txBody>
                    <a:bodyPr/>
                    <a:lstStyle/>
                    <a:p>
                      <a:r>
                        <a:rPr kumimoji="1" lang="ja-JP" altLang="en-US" sz="2400" b="1" dirty="0" smtClean="0"/>
                        <a:t>昭和</a:t>
                      </a:r>
                      <a:r>
                        <a:rPr kumimoji="1" lang="en-US" altLang="ja-JP" sz="2400" b="1" dirty="0" smtClean="0"/>
                        <a:t>51</a:t>
                      </a:r>
                      <a:r>
                        <a:rPr kumimoji="1" lang="ja-JP" altLang="en-US" sz="2400" b="1" dirty="0" smtClean="0"/>
                        <a:t>年</a:t>
                      </a:r>
                      <a:endParaRPr kumimoji="1" lang="ja-JP" altLang="en-US" sz="2400" b="1" dirty="0"/>
                    </a:p>
                  </a:txBody>
                  <a:tcPr>
                    <a:solidFill>
                      <a:srgbClr val="FFFF00"/>
                    </a:solidFill>
                  </a:tcPr>
                </a:tc>
                <a:tc>
                  <a:txBody>
                    <a:bodyPr/>
                    <a:lstStyle/>
                    <a:p>
                      <a:r>
                        <a:rPr kumimoji="1" lang="ja-JP" altLang="en-US" sz="2400" b="1" dirty="0" smtClean="0"/>
                        <a:t>大元　繁喜</a:t>
                      </a:r>
                      <a:endParaRPr kumimoji="1" lang="ja-JP" altLang="en-US" sz="2400" b="1" dirty="0"/>
                    </a:p>
                  </a:txBody>
                  <a:tcPr>
                    <a:solidFill>
                      <a:srgbClr val="FFFF00"/>
                    </a:solidFill>
                  </a:tcPr>
                </a:tc>
                <a:tc>
                  <a:txBody>
                    <a:bodyPr/>
                    <a:lstStyle/>
                    <a:p>
                      <a:r>
                        <a:rPr kumimoji="1" lang="ja-JP" altLang="en-US" sz="2400" b="1" dirty="0" smtClean="0"/>
                        <a:t>監査</a:t>
                      </a:r>
                      <a:endParaRPr kumimoji="1" lang="ja-JP" altLang="en-US" sz="2400" b="1" dirty="0"/>
                    </a:p>
                  </a:txBody>
                  <a:tcPr/>
                </a:tc>
                <a:tc>
                  <a:txBody>
                    <a:bodyPr/>
                    <a:lstStyle/>
                    <a:p>
                      <a:r>
                        <a:rPr kumimoji="1" lang="ja-JP" altLang="en-US" sz="2400" b="1" dirty="0" smtClean="0"/>
                        <a:t>昭和</a:t>
                      </a:r>
                      <a:r>
                        <a:rPr kumimoji="1" lang="en-US" altLang="ja-JP" sz="2400" b="1" dirty="0" smtClean="0"/>
                        <a:t>43</a:t>
                      </a:r>
                      <a:r>
                        <a:rPr kumimoji="1" lang="ja-JP" altLang="en-US" sz="2400" b="1" dirty="0" smtClean="0"/>
                        <a:t>年</a:t>
                      </a:r>
                      <a:endParaRPr kumimoji="1" lang="ja-JP" altLang="en-US" sz="2400" b="1" dirty="0"/>
                    </a:p>
                  </a:txBody>
                  <a:tcPr/>
                </a:tc>
                <a:tc>
                  <a:txBody>
                    <a:bodyPr/>
                    <a:lstStyle/>
                    <a:p>
                      <a:r>
                        <a:rPr kumimoji="1" lang="ja-JP" altLang="en-US" sz="2400" b="1" dirty="0" smtClean="0"/>
                        <a:t>岩元　征一</a:t>
                      </a:r>
                      <a:endParaRPr kumimoji="1" lang="ja-JP" altLang="en-US" sz="2400" b="1" dirty="0"/>
                    </a:p>
                  </a:txBody>
                  <a:tcPr/>
                </a:tc>
              </a:tr>
              <a:tr h="370840">
                <a:tc>
                  <a:txBody>
                    <a:bodyPr/>
                    <a:lstStyle/>
                    <a:p>
                      <a:r>
                        <a:rPr kumimoji="1" lang="ja-JP" altLang="en-US" sz="2400" b="1" dirty="0" smtClean="0"/>
                        <a:t>理事</a:t>
                      </a:r>
                      <a:endParaRPr kumimoji="1" lang="ja-JP" altLang="en-US" sz="2400" b="1" dirty="0"/>
                    </a:p>
                  </a:txBody>
                  <a:tcPr>
                    <a:solidFill>
                      <a:schemeClr val="accent1">
                        <a:lumMod val="20000"/>
                        <a:lumOff val="80000"/>
                      </a:schemeClr>
                    </a:solidFill>
                  </a:tcPr>
                </a:tc>
                <a:tc>
                  <a:txBody>
                    <a:bodyPr/>
                    <a:lstStyle/>
                    <a:p>
                      <a:r>
                        <a:rPr kumimoji="1" lang="ja-JP" altLang="en-US" sz="2400" b="1" dirty="0" smtClean="0"/>
                        <a:t>昭和</a:t>
                      </a:r>
                      <a:r>
                        <a:rPr kumimoji="1" lang="en-US" altLang="ja-JP" sz="2400" b="1" dirty="0" smtClean="0"/>
                        <a:t>58</a:t>
                      </a:r>
                      <a:r>
                        <a:rPr kumimoji="1" lang="ja-JP" altLang="en-US" sz="2400" b="1" dirty="0" smtClean="0"/>
                        <a:t>年</a:t>
                      </a:r>
                      <a:endParaRPr kumimoji="1" lang="ja-JP" altLang="en-US" sz="2400" b="1" dirty="0"/>
                    </a:p>
                  </a:txBody>
                  <a:tcPr>
                    <a:solidFill>
                      <a:schemeClr val="accent1">
                        <a:lumMod val="20000"/>
                        <a:lumOff val="80000"/>
                      </a:schemeClr>
                    </a:solidFill>
                  </a:tcPr>
                </a:tc>
                <a:tc>
                  <a:txBody>
                    <a:bodyPr/>
                    <a:lstStyle/>
                    <a:p>
                      <a:r>
                        <a:rPr kumimoji="1" lang="ja-JP" altLang="en-US" sz="2400" b="1" dirty="0" smtClean="0"/>
                        <a:t>吉野　毅</a:t>
                      </a:r>
                      <a:endParaRPr kumimoji="1" lang="ja-JP" altLang="en-US" sz="2400" b="1" dirty="0"/>
                    </a:p>
                  </a:txBody>
                  <a:tcPr>
                    <a:solidFill>
                      <a:schemeClr val="accent1">
                        <a:lumMod val="20000"/>
                        <a:lumOff val="80000"/>
                      </a:schemeClr>
                    </a:solidFill>
                  </a:tcPr>
                </a:tc>
                <a:tc>
                  <a:txBody>
                    <a:bodyPr/>
                    <a:lstStyle/>
                    <a:p>
                      <a:endParaRPr kumimoji="1" lang="ja-JP" altLang="en-US" sz="2400" b="1" dirty="0"/>
                    </a:p>
                  </a:txBody>
                  <a:tcPr/>
                </a:tc>
                <a:tc>
                  <a:txBody>
                    <a:bodyPr/>
                    <a:lstStyle/>
                    <a:p>
                      <a:endParaRPr kumimoji="1" lang="ja-JP" altLang="en-US" sz="2400" b="1" dirty="0"/>
                    </a:p>
                  </a:txBody>
                  <a:tcPr/>
                </a:tc>
                <a:tc>
                  <a:txBody>
                    <a:bodyPr/>
                    <a:lstStyle/>
                    <a:p>
                      <a:endParaRPr kumimoji="1" lang="ja-JP" altLang="en-US" sz="2400" b="1" dirty="0"/>
                    </a:p>
                  </a:txBody>
                  <a:tcPr/>
                </a:tc>
              </a:tr>
            </a:tbl>
          </a:graphicData>
        </a:graphic>
      </p:graphicFrame>
    </p:spTree>
    <p:extLst>
      <p:ext uri="{BB962C8B-B14F-4D97-AF65-F5344CB8AC3E}">
        <p14:creationId xmlns:p14="http://schemas.microsoft.com/office/powerpoint/2010/main" val="4283203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雲形吹き出し 4"/>
          <p:cNvSpPr/>
          <p:nvPr/>
        </p:nvSpPr>
        <p:spPr>
          <a:xfrm>
            <a:off x="6096000" y="1034025"/>
            <a:ext cx="5996191" cy="5636051"/>
          </a:xfrm>
          <a:prstGeom prst="cloudCallout">
            <a:avLst>
              <a:gd name="adj1" fmla="val -40427"/>
              <a:gd name="adj2" fmla="val -425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rgbClr val="FFFF00"/>
                </a:solidFill>
              </a:rPr>
              <a:t>長い間、温山会広島支部を</a:t>
            </a:r>
            <a:endParaRPr kumimoji="1" lang="en-US" altLang="ja-JP" sz="2400" b="1" dirty="0" smtClean="0">
              <a:solidFill>
                <a:srgbClr val="FFFF00"/>
              </a:solidFill>
            </a:endParaRPr>
          </a:p>
          <a:p>
            <a:pPr algn="ctr"/>
            <a:r>
              <a:rPr lang="ja-JP" altLang="en-US" sz="2400" b="1" dirty="0" smtClean="0">
                <a:solidFill>
                  <a:srgbClr val="FFFF00"/>
                </a:solidFill>
              </a:rPr>
              <a:t>支えて頂き感謝申し上げると</a:t>
            </a:r>
            <a:endParaRPr lang="en-US" altLang="ja-JP" sz="2400" b="1" dirty="0" smtClean="0">
              <a:solidFill>
                <a:srgbClr val="FFFF00"/>
              </a:solidFill>
            </a:endParaRPr>
          </a:p>
          <a:p>
            <a:pPr algn="ctr"/>
            <a:r>
              <a:rPr kumimoji="1" lang="ja-JP" altLang="en-US" sz="2400" b="1" dirty="0">
                <a:solidFill>
                  <a:srgbClr val="FFFF00"/>
                </a:solidFill>
              </a:rPr>
              <a:t>共</a:t>
            </a:r>
            <a:r>
              <a:rPr kumimoji="1" lang="ja-JP" altLang="en-US" sz="2400" b="1" dirty="0" smtClean="0">
                <a:solidFill>
                  <a:srgbClr val="FFFF00"/>
                </a:solidFill>
              </a:rPr>
              <a:t>に、厚く御礼申し上げます。</a:t>
            </a:r>
            <a:endParaRPr kumimoji="1" lang="en-US" altLang="ja-JP" sz="2400" b="1" dirty="0" smtClean="0">
              <a:solidFill>
                <a:srgbClr val="FFFF00"/>
              </a:solidFill>
            </a:endParaRPr>
          </a:p>
          <a:p>
            <a:pPr algn="ctr"/>
            <a:endParaRPr lang="en-US" altLang="ja-JP" sz="2400" b="1" dirty="0">
              <a:solidFill>
                <a:srgbClr val="FFFF00"/>
              </a:solidFill>
            </a:endParaRPr>
          </a:p>
          <a:p>
            <a:pPr algn="ctr"/>
            <a:r>
              <a:rPr kumimoji="1" lang="ja-JP" altLang="en-US" sz="2400" b="1" dirty="0" smtClean="0">
                <a:solidFill>
                  <a:srgbClr val="FFFF00"/>
                </a:solidFill>
              </a:rPr>
              <a:t>これからも広島支部活動にご協力を賜ります様、お願い</a:t>
            </a:r>
            <a:endParaRPr kumimoji="1" lang="en-US" altLang="ja-JP" sz="2400" b="1" dirty="0" smtClean="0">
              <a:solidFill>
                <a:srgbClr val="FFFF00"/>
              </a:solidFill>
            </a:endParaRPr>
          </a:p>
          <a:p>
            <a:pPr algn="ctr"/>
            <a:r>
              <a:rPr lang="ja-JP" altLang="en-US" sz="2400" b="1" dirty="0" smtClean="0">
                <a:solidFill>
                  <a:srgbClr val="FFFF00"/>
                </a:solidFill>
              </a:rPr>
              <a:t>申し上げます。</a:t>
            </a:r>
            <a:endParaRPr kumimoji="1" lang="ja-JP" altLang="en-US" sz="2400" b="1" dirty="0">
              <a:solidFill>
                <a:srgbClr val="FFFF00"/>
              </a:solidFill>
            </a:endParaRPr>
          </a:p>
        </p:txBody>
      </p:sp>
      <p:sp>
        <p:nvSpPr>
          <p:cNvPr id="2" name="タイトル 1"/>
          <p:cNvSpPr>
            <a:spLocks noGrp="1"/>
          </p:cNvSpPr>
          <p:nvPr>
            <p:ph type="title"/>
          </p:nvPr>
        </p:nvSpPr>
        <p:spPr>
          <a:xfrm>
            <a:off x="838200" y="371244"/>
            <a:ext cx="10515600" cy="1325563"/>
          </a:xfrm>
        </p:spPr>
        <p:txBody>
          <a:bodyPr/>
          <a:lstStyle/>
          <a:p>
            <a:r>
              <a:rPr kumimoji="1" lang="ja-JP" altLang="en-US" dirty="0" smtClean="0"/>
              <a:t>退任顧問・役員ご紹介</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lgn="ctr">
              <a:buNone/>
            </a:pPr>
            <a:endParaRPr kumimoji="1" lang="en-US" altLang="ja-JP" dirty="0" smtClean="0"/>
          </a:p>
          <a:p>
            <a:pPr marL="0" indent="0">
              <a:buNone/>
            </a:pPr>
            <a:r>
              <a:rPr kumimoji="1" lang="ja-JP" altLang="en-US" sz="3200" dirty="0" smtClean="0"/>
              <a:t>顧問　岡村知文（昭和</a:t>
            </a:r>
            <a:r>
              <a:rPr kumimoji="1" lang="en-US" altLang="ja-JP" sz="3200" dirty="0" smtClean="0"/>
              <a:t>33</a:t>
            </a:r>
            <a:r>
              <a:rPr kumimoji="1" lang="ja-JP" altLang="en-US" sz="3200" dirty="0" smtClean="0"/>
              <a:t>年卒）</a:t>
            </a:r>
            <a:endParaRPr kumimoji="1" lang="en-US" altLang="ja-JP" sz="3200" dirty="0" smtClean="0"/>
          </a:p>
          <a:p>
            <a:pPr marL="0" indent="0">
              <a:buNone/>
            </a:pPr>
            <a:r>
              <a:rPr lang="ja-JP" altLang="en-US" sz="3200" dirty="0"/>
              <a:t>副支</a:t>
            </a:r>
            <a:r>
              <a:rPr lang="ja-JP" altLang="en-US" sz="3200" dirty="0" smtClean="0"/>
              <a:t>部長　加藤千明（昭和</a:t>
            </a:r>
            <a:r>
              <a:rPr lang="en-US" altLang="ja-JP" sz="3200" dirty="0" smtClean="0"/>
              <a:t>44</a:t>
            </a:r>
            <a:r>
              <a:rPr lang="ja-JP" altLang="en-US" sz="3200" dirty="0" smtClean="0"/>
              <a:t>年卒）</a:t>
            </a:r>
            <a:endParaRPr lang="en-US" altLang="ja-JP" sz="3200" dirty="0" smtClean="0"/>
          </a:p>
          <a:p>
            <a:pPr marL="0" indent="0">
              <a:buNone/>
            </a:pPr>
            <a:r>
              <a:rPr lang="ja-JP" altLang="en-US" sz="3200" dirty="0" smtClean="0"/>
              <a:t>理事　細田正雄（昭和</a:t>
            </a:r>
            <a:r>
              <a:rPr lang="en-US" altLang="ja-JP" sz="3200" dirty="0" smtClean="0"/>
              <a:t>38</a:t>
            </a:r>
            <a:r>
              <a:rPr lang="ja-JP" altLang="en-US" sz="3200" dirty="0" smtClean="0"/>
              <a:t>年卒）</a:t>
            </a:r>
            <a:endParaRPr lang="en-US" altLang="ja-JP" sz="3200" dirty="0" smtClean="0"/>
          </a:p>
          <a:p>
            <a:pPr marL="0" indent="0">
              <a:buNone/>
            </a:pPr>
            <a:r>
              <a:rPr kumimoji="1" lang="ja-JP" altLang="en-US" sz="3200" dirty="0" smtClean="0"/>
              <a:t>理事　野口　昭（昭和</a:t>
            </a:r>
            <a:r>
              <a:rPr kumimoji="1" lang="en-US" altLang="ja-JP" sz="3200" dirty="0" smtClean="0"/>
              <a:t>42</a:t>
            </a:r>
            <a:r>
              <a:rPr kumimoji="1" lang="ja-JP" altLang="en-US" sz="3200" dirty="0" smtClean="0"/>
              <a:t>年卒）</a:t>
            </a:r>
            <a:endParaRPr kumimoji="1" lang="en-US" altLang="ja-JP" sz="3200" dirty="0" smtClean="0"/>
          </a:p>
          <a:p>
            <a:pPr marL="0" indent="0">
              <a:buNone/>
            </a:pPr>
            <a:r>
              <a:rPr lang="ja-JP" altLang="en-US" sz="3200" dirty="0" smtClean="0"/>
              <a:t>理事　先城　実（昭和</a:t>
            </a:r>
            <a:r>
              <a:rPr lang="en-US" altLang="ja-JP" sz="3200" dirty="0" smtClean="0"/>
              <a:t>46</a:t>
            </a:r>
            <a:r>
              <a:rPr lang="ja-JP" altLang="en-US" sz="3200" dirty="0" smtClean="0"/>
              <a:t>年卒）</a:t>
            </a:r>
            <a:endParaRPr lang="en-US" altLang="ja-JP" sz="3200" dirty="0" smtClean="0"/>
          </a:p>
          <a:p>
            <a:pPr marL="0" indent="0">
              <a:buNone/>
            </a:pPr>
            <a:r>
              <a:rPr kumimoji="1" lang="ja-JP" altLang="en-US" sz="3200" dirty="0" smtClean="0"/>
              <a:t>理事　長谷川洋路（昭和</a:t>
            </a:r>
            <a:r>
              <a:rPr kumimoji="1" lang="en-US" altLang="ja-JP" sz="3200" dirty="0" smtClean="0"/>
              <a:t>48</a:t>
            </a:r>
            <a:r>
              <a:rPr kumimoji="1" lang="ja-JP" altLang="en-US" sz="3200" dirty="0" smtClean="0"/>
              <a:t>年卒）</a:t>
            </a:r>
            <a:endParaRPr kumimoji="1" lang="en-US" altLang="ja-JP" sz="3200" dirty="0" smtClean="0"/>
          </a:p>
          <a:p>
            <a:pPr marL="0" indent="0">
              <a:buNone/>
            </a:pPr>
            <a:r>
              <a:rPr kumimoji="1" lang="ja-JP" altLang="en-US" sz="3200" dirty="0" smtClean="0"/>
              <a:t>理事　春貝地克昇（昭和</a:t>
            </a:r>
            <a:r>
              <a:rPr kumimoji="1" lang="en-US" altLang="ja-JP" sz="3200" dirty="0" smtClean="0"/>
              <a:t>59</a:t>
            </a:r>
            <a:r>
              <a:rPr kumimoji="1" lang="ja-JP" altLang="en-US" sz="3200" dirty="0" smtClean="0"/>
              <a:t>年卒）</a:t>
            </a:r>
            <a:endParaRPr kumimoji="1" lang="en-US" altLang="ja-JP" sz="3200" dirty="0" smtClean="0"/>
          </a:p>
          <a:p>
            <a:pPr marL="0" indent="0">
              <a:buNone/>
            </a:pPr>
            <a:endParaRPr kumimoji="1" lang="ja-JP" altLang="en-US" sz="3200" dirty="0"/>
          </a:p>
        </p:txBody>
      </p:sp>
    </p:spTree>
    <p:extLst>
      <p:ext uri="{BB962C8B-B14F-4D97-AF65-F5344CB8AC3E}">
        <p14:creationId xmlns:p14="http://schemas.microsoft.com/office/powerpoint/2010/main" val="692736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新任役員ご紹介</a:t>
            </a:r>
            <a:endParaRPr kumimoji="1" lang="ja-JP" altLang="en-US" dirty="0"/>
          </a:p>
        </p:txBody>
      </p:sp>
      <p:sp>
        <p:nvSpPr>
          <p:cNvPr id="3" name="コンテンツ プレースホルダー 2"/>
          <p:cNvSpPr>
            <a:spLocks noGrp="1"/>
          </p:cNvSpPr>
          <p:nvPr>
            <p:ph idx="1"/>
          </p:nvPr>
        </p:nvSpPr>
        <p:spPr/>
        <p:txBody>
          <a:bodyPr/>
          <a:lstStyle/>
          <a:p>
            <a:pPr marL="0" indent="0">
              <a:buNone/>
            </a:pPr>
            <a:endParaRPr kumimoji="1" lang="en-US" altLang="ja-JP" dirty="0" smtClean="0"/>
          </a:p>
          <a:p>
            <a:pPr marL="0" indent="0">
              <a:buNone/>
            </a:pPr>
            <a:endParaRPr lang="en-US" altLang="ja-JP" dirty="0"/>
          </a:p>
          <a:p>
            <a:pPr marL="0" indent="0">
              <a:buNone/>
            </a:pPr>
            <a:r>
              <a:rPr kumimoji="1" lang="ja-JP" altLang="en-US" sz="3600" dirty="0" smtClean="0"/>
              <a:t>顧問　加藤千明（昭和</a:t>
            </a:r>
            <a:r>
              <a:rPr kumimoji="1" lang="en-US" altLang="ja-JP" sz="3600" dirty="0" smtClean="0"/>
              <a:t>44</a:t>
            </a:r>
            <a:r>
              <a:rPr kumimoji="1" lang="ja-JP" altLang="en-US" sz="3600" dirty="0" smtClean="0"/>
              <a:t>年卒）➡本日都合により欠席</a:t>
            </a:r>
            <a:endParaRPr kumimoji="1" lang="en-US" altLang="ja-JP" sz="3600" dirty="0" smtClean="0"/>
          </a:p>
          <a:p>
            <a:pPr marL="0" indent="0">
              <a:buNone/>
            </a:pPr>
            <a:r>
              <a:rPr lang="ja-JP" altLang="en-US" sz="3600" dirty="0" smtClean="0"/>
              <a:t>理事　大元繁喜（昭和</a:t>
            </a:r>
            <a:r>
              <a:rPr lang="en-US" altLang="ja-JP" sz="3600" dirty="0" smtClean="0"/>
              <a:t>51</a:t>
            </a:r>
            <a:r>
              <a:rPr lang="ja-JP" altLang="en-US" sz="3600" dirty="0" smtClean="0"/>
              <a:t>年卒）</a:t>
            </a:r>
            <a:endParaRPr lang="en-US" altLang="ja-JP" sz="3600" dirty="0" smtClean="0"/>
          </a:p>
          <a:p>
            <a:pPr marL="0" indent="0">
              <a:buNone/>
            </a:pPr>
            <a:r>
              <a:rPr kumimoji="1" lang="ja-JP" altLang="en-US" sz="3600" dirty="0" smtClean="0"/>
              <a:t>理事　佐々木健二（平成</a:t>
            </a:r>
            <a:r>
              <a:rPr kumimoji="1" lang="en-US" altLang="ja-JP" sz="3600" dirty="0" smtClean="0"/>
              <a:t>7</a:t>
            </a:r>
            <a:r>
              <a:rPr kumimoji="1" lang="ja-JP" altLang="en-US" sz="3600" dirty="0" smtClean="0"/>
              <a:t>年卒）</a:t>
            </a:r>
            <a:endParaRPr kumimoji="1" lang="en-US" altLang="ja-JP" sz="3600" dirty="0" smtClean="0"/>
          </a:p>
          <a:p>
            <a:pPr marL="0" indent="0">
              <a:buNone/>
            </a:pPr>
            <a:r>
              <a:rPr lang="ja-JP" altLang="en-US" sz="3600" dirty="0" smtClean="0"/>
              <a:t>理事　竹本　新（平成</a:t>
            </a:r>
            <a:r>
              <a:rPr lang="en-US" altLang="ja-JP" sz="3600" dirty="0" smtClean="0"/>
              <a:t>18</a:t>
            </a:r>
            <a:r>
              <a:rPr lang="ja-JP" altLang="en-US" sz="3600" dirty="0" smtClean="0"/>
              <a:t>年卒）</a:t>
            </a:r>
            <a:endParaRPr kumimoji="1" lang="ja-JP" altLang="en-US" sz="3600" dirty="0"/>
          </a:p>
        </p:txBody>
      </p:sp>
    </p:spTree>
    <p:extLst>
      <p:ext uri="{BB962C8B-B14F-4D97-AF65-F5344CB8AC3E}">
        <p14:creationId xmlns:p14="http://schemas.microsoft.com/office/powerpoint/2010/main" val="4005501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温山会「祝</a:t>
            </a:r>
            <a:r>
              <a:rPr kumimoji="1" lang="en-US" altLang="ja-JP" dirty="0" smtClean="0"/>
              <a:t>90</a:t>
            </a:r>
            <a:r>
              <a:rPr lang="ja-JP" altLang="en-US" dirty="0" smtClean="0"/>
              <a:t>周年～</a:t>
            </a:r>
            <a:r>
              <a:rPr lang="en-US" altLang="ja-JP" dirty="0" smtClean="0"/>
              <a:t>100</a:t>
            </a:r>
            <a:r>
              <a:rPr lang="ja-JP" altLang="en-US" dirty="0" smtClean="0"/>
              <a:t>周年へ」</a:t>
            </a:r>
            <a:r>
              <a:rPr lang="en-US" altLang="ja-JP" dirty="0" smtClean="0"/>
              <a:t/>
            </a:r>
            <a:br>
              <a:rPr lang="en-US" altLang="ja-JP" dirty="0" smtClean="0"/>
            </a:br>
            <a:r>
              <a:rPr lang="ja-JP" altLang="en-US" dirty="0" smtClean="0"/>
              <a:t>広島支部フラッグ</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sz="3200" u="sng" dirty="0" smtClean="0"/>
              <a:t>趣旨＜温山会本部資料からの抜粋＞</a:t>
            </a:r>
            <a:endParaRPr kumimoji="1" lang="en-US" altLang="ja-JP" sz="3200" u="sng" dirty="0" smtClean="0"/>
          </a:p>
          <a:p>
            <a:pPr marL="0" indent="0">
              <a:buNone/>
            </a:pPr>
            <a:endParaRPr kumimoji="1" lang="en-US" altLang="ja-JP" dirty="0" smtClean="0"/>
          </a:p>
          <a:p>
            <a:pPr marL="0" indent="0">
              <a:buNone/>
            </a:pPr>
            <a:r>
              <a:rPr kumimoji="1" lang="ja-JP" altLang="en-US" sz="3200" dirty="0" smtClean="0"/>
              <a:t>温山会本部や支部が母校松山大学や松山大学温山会に寄せる思いや願いを言葉や絵で記入して、それを</a:t>
            </a:r>
            <a:r>
              <a:rPr kumimoji="1" lang="en-US" altLang="ja-JP" sz="3200" u="sng" dirty="0" smtClean="0">
                <a:solidFill>
                  <a:srgbClr val="FF0000"/>
                </a:solidFill>
              </a:rPr>
              <a:t>100</a:t>
            </a:r>
            <a:r>
              <a:rPr lang="ja-JP" altLang="en-US" sz="3200" u="sng" dirty="0" smtClean="0">
                <a:solidFill>
                  <a:srgbClr val="FF0000"/>
                </a:solidFill>
              </a:rPr>
              <a:t>周年に向けた指針・メッセージ</a:t>
            </a:r>
            <a:r>
              <a:rPr lang="ja-JP" altLang="en-US" sz="3200" dirty="0" smtClean="0"/>
              <a:t>としたい。</a:t>
            </a:r>
            <a:endParaRPr lang="en-US" altLang="ja-JP" sz="3200" dirty="0" smtClean="0"/>
          </a:p>
          <a:p>
            <a:pPr marL="0" indent="0">
              <a:buNone/>
            </a:pPr>
            <a:endParaRPr lang="en-US" altLang="ja-JP" dirty="0" smtClean="0"/>
          </a:p>
          <a:p>
            <a:pPr lvl="1"/>
            <a:r>
              <a:rPr lang="en-US" altLang="ja-JP" dirty="0" smtClean="0"/>
              <a:t>1923</a:t>
            </a:r>
            <a:r>
              <a:rPr lang="ja-JP" altLang="en-US" dirty="0"/>
              <a:t>年　松山高等商業学校創立</a:t>
            </a:r>
            <a:endParaRPr lang="en-US" altLang="ja-JP" dirty="0"/>
          </a:p>
          <a:p>
            <a:pPr lvl="1"/>
            <a:r>
              <a:rPr lang="en-US" altLang="ja-JP" dirty="0"/>
              <a:t>1926</a:t>
            </a:r>
            <a:r>
              <a:rPr lang="ja-JP" altLang="en-US" dirty="0"/>
              <a:t>年　第一回卒業生</a:t>
            </a:r>
            <a:endParaRPr lang="en-US" altLang="ja-JP" dirty="0"/>
          </a:p>
          <a:p>
            <a:pPr lvl="1"/>
            <a:r>
              <a:rPr lang="en-US" altLang="ja-JP" dirty="0">
                <a:solidFill>
                  <a:srgbClr val="FF0000"/>
                </a:solidFill>
              </a:rPr>
              <a:t>2017</a:t>
            </a:r>
            <a:r>
              <a:rPr lang="ja-JP" altLang="en-US" dirty="0">
                <a:solidFill>
                  <a:srgbClr val="FF0000"/>
                </a:solidFill>
              </a:rPr>
              <a:t>年</a:t>
            </a:r>
            <a:r>
              <a:rPr lang="en-US" altLang="ja-JP" dirty="0">
                <a:solidFill>
                  <a:srgbClr val="FF0000"/>
                </a:solidFill>
              </a:rPr>
              <a:t>1</a:t>
            </a:r>
            <a:r>
              <a:rPr lang="ja-JP" altLang="en-US" dirty="0">
                <a:solidFill>
                  <a:srgbClr val="FF0000"/>
                </a:solidFill>
              </a:rPr>
              <a:t>月</a:t>
            </a:r>
            <a:r>
              <a:rPr lang="en-US" altLang="ja-JP" dirty="0">
                <a:solidFill>
                  <a:srgbClr val="FF0000"/>
                </a:solidFill>
              </a:rPr>
              <a:t>8</a:t>
            </a:r>
            <a:r>
              <a:rPr lang="ja-JP" altLang="en-US" dirty="0">
                <a:solidFill>
                  <a:srgbClr val="FF0000"/>
                </a:solidFill>
              </a:rPr>
              <a:t>日　温山会</a:t>
            </a:r>
            <a:r>
              <a:rPr lang="en-US" altLang="ja-JP" dirty="0">
                <a:solidFill>
                  <a:srgbClr val="FF0000"/>
                </a:solidFill>
              </a:rPr>
              <a:t>90</a:t>
            </a:r>
            <a:r>
              <a:rPr lang="ja-JP" altLang="en-US" dirty="0">
                <a:solidFill>
                  <a:srgbClr val="FF0000"/>
                </a:solidFill>
              </a:rPr>
              <a:t>周年記念日</a:t>
            </a:r>
            <a:endParaRPr lang="en-US" altLang="ja-JP" dirty="0">
              <a:solidFill>
                <a:srgbClr val="FF0000"/>
              </a:solidFill>
            </a:endParaRPr>
          </a:p>
          <a:p>
            <a:endParaRPr kumimoji="1" lang="ja-JP" altLang="en-US" dirty="0"/>
          </a:p>
        </p:txBody>
      </p:sp>
    </p:spTree>
    <p:extLst>
      <p:ext uri="{BB962C8B-B14F-4D97-AF65-F5344CB8AC3E}">
        <p14:creationId xmlns:p14="http://schemas.microsoft.com/office/powerpoint/2010/main" val="2220706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935327" y="352246"/>
            <a:ext cx="10515600" cy="1325563"/>
          </a:xfrm>
        </p:spPr>
        <p:txBody>
          <a:bodyPr>
            <a:normAutofit/>
          </a:bodyPr>
          <a:lstStyle/>
          <a:p>
            <a:r>
              <a:rPr kumimoji="1" lang="ja-JP" altLang="en-US" dirty="0" smtClean="0"/>
              <a:t>広島支部記念フラッグ</a:t>
            </a:r>
            <a:r>
              <a:rPr kumimoji="1" lang="en-US" altLang="ja-JP" dirty="0" smtClean="0"/>
              <a:t/>
            </a:r>
            <a:br>
              <a:rPr kumimoji="1" lang="en-US" altLang="ja-JP" dirty="0" smtClean="0"/>
            </a:br>
            <a:r>
              <a:rPr kumimoji="1" lang="ja-JP" altLang="en-US" dirty="0" smtClean="0"/>
              <a:t>　　　　　　　　　　　　</a:t>
            </a:r>
            <a:r>
              <a:rPr kumimoji="1" lang="ja-JP" altLang="en-US" sz="2800" dirty="0" smtClean="0"/>
              <a:t>広島支部　佐々木健二（平成</a:t>
            </a:r>
            <a:r>
              <a:rPr kumimoji="1" lang="en-US" altLang="ja-JP" sz="2800" dirty="0" smtClean="0"/>
              <a:t>7</a:t>
            </a:r>
            <a:r>
              <a:rPr kumimoji="1" lang="ja-JP" altLang="en-US" sz="2800" dirty="0" smtClean="0"/>
              <a:t>年卒）作</a:t>
            </a:r>
            <a:endParaRPr kumimoji="1" lang="ja-JP" altLang="en-US" sz="1800" dirty="0"/>
          </a:p>
        </p:txBody>
      </p:sp>
      <p:pic>
        <p:nvPicPr>
          <p:cNvPr id="5" name="図 4"/>
          <p:cNvPicPr/>
          <p:nvPr/>
        </p:nvPicPr>
        <p:blipFill>
          <a:blip r:embed="rId2">
            <a:extLst>
              <a:ext uri="{28A0092B-C50C-407E-A947-70E740481C1C}">
                <a14:useLocalDpi xmlns:a14="http://schemas.microsoft.com/office/drawing/2010/main" val="0"/>
              </a:ext>
            </a:extLst>
          </a:blip>
          <a:stretch>
            <a:fillRect/>
          </a:stretch>
        </p:blipFill>
        <p:spPr>
          <a:xfrm>
            <a:off x="9484753" y="4638506"/>
            <a:ext cx="1869047" cy="1866620"/>
          </a:xfrm>
          <a:prstGeom prst="rect">
            <a:avLst/>
          </a:prstGeom>
        </p:spPr>
      </p:pic>
      <p:pic>
        <p:nvPicPr>
          <p:cNvPr id="6" name="図 5"/>
          <p:cNvPicPr/>
          <p:nvPr/>
        </p:nvPicPr>
        <p:blipFill>
          <a:blip r:embed="rId3">
            <a:extLst>
              <a:ext uri="{28A0092B-C50C-407E-A947-70E740481C1C}">
                <a14:useLocalDpi xmlns:a14="http://schemas.microsoft.com/office/drawing/2010/main" val="0"/>
              </a:ext>
            </a:extLst>
          </a:blip>
          <a:stretch>
            <a:fillRect/>
          </a:stretch>
        </p:blipFill>
        <p:spPr>
          <a:xfrm>
            <a:off x="5657313" y="4714566"/>
            <a:ext cx="1714500" cy="1714500"/>
          </a:xfrm>
          <a:prstGeom prst="rect">
            <a:avLst/>
          </a:prstGeom>
        </p:spPr>
      </p:pic>
      <p:pic>
        <p:nvPicPr>
          <p:cNvPr id="7" name="図 6"/>
          <p:cNvPicPr/>
          <p:nvPr/>
        </p:nvPicPr>
        <p:blipFill>
          <a:blip r:embed="rId4">
            <a:extLst>
              <a:ext uri="{28A0092B-C50C-407E-A947-70E740481C1C}">
                <a14:useLocalDpi xmlns:a14="http://schemas.microsoft.com/office/drawing/2010/main" val="0"/>
              </a:ext>
            </a:extLst>
          </a:blip>
          <a:stretch>
            <a:fillRect/>
          </a:stretch>
        </p:blipFill>
        <p:spPr>
          <a:xfrm>
            <a:off x="9252262" y="2185714"/>
            <a:ext cx="1714500" cy="1714500"/>
          </a:xfrm>
          <a:prstGeom prst="rect">
            <a:avLst/>
          </a:prstGeom>
        </p:spPr>
      </p:pic>
      <p:sp>
        <p:nvSpPr>
          <p:cNvPr id="8" name="正方形/長方形 7"/>
          <p:cNvSpPr/>
          <p:nvPr/>
        </p:nvSpPr>
        <p:spPr>
          <a:xfrm>
            <a:off x="899106" y="2192054"/>
            <a:ext cx="8128984" cy="3416320"/>
          </a:xfrm>
          <a:prstGeom prst="rect">
            <a:avLst/>
          </a:prstGeom>
        </p:spPr>
        <p:txBody>
          <a:bodyPr wrap="square">
            <a:spAutoFit/>
          </a:bodyPr>
          <a:lstStyle/>
          <a:p>
            <a:pPr algn="just">
              <a:spcAft>
                <a:spcPts val="0"/>
              </a:spcAft>
            </a:pPr>
            <a:r>
              <a:rPr lang="ja-JP" altLang="ja-JP" sz="3600" kern="100" dirty="0">
                <a:latin typeface="游明朝" panose="02020400000000000000" pitchFamily="18" charset="-128"/>
                <a:ea typeface="游明朝" panose="02020400000000000000" pitchFamily="18" charset="-128"/>
                <a:cs typeface="Times New Roman" panose="02020603050405020304" pitchFamily="18" charset="0"/>
              </a:rPr>
              <a:t>いろんな人がいっぱいおる</a:t>
            </a:r>
            <a:r>
              <a:rPr lang="ja-JP" altLang="ja-JP" sz="3600" kern="100" dirty="0" smtClean="0">
                <a:latin typeface="游明朝" panose="02020400000000000000" pitchFamily="18" charset="-128"/>
                <a:ea typeface="游明朝" panose="02020400000000000000" pitchFamily="18" charset="-128"/>
                <a:cs typeface="Times New Roman" panose="02020603050405020304" pitchFamily="18" charset="0"/>
              </a:rPr>
              <a:t>で</a:t>
            </a:r>
            <a:endParaRPr lang="en-US" altLang="ja-JP" sz="3600" kern="100" dirty="0" smtClean="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endParaRPr lang="ja-JP" altLang="ja-JP" sz="3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altLang="ja-JP" sz="3600" kern="100" dirty="0">
                <a:latin typeface="游明朝" panose="02020400000000000000" pitchFamily="18" charset="-128"/>
                <a:ea typeface="游明朝" panose="02020400000000000000" pitchFamily="18" charset="-128"/>
                <a:cs typeface="Times New Roman" panose="02020603050405020304" pitchFamily="18" charset="0"/>
              </a:rPr>
              <a:t>10</a:t>
            </a:r>
            <a:r>
              <a:rPr lang="ja-JP" altLang="ja-JP" sz="3600" kern="100" dirty="0">
                <a:latin typeface="游明朝" panose="02020400000000000000" pitchFamily="18" charset="-128"/>
                <a:ea typeface="游明朝" panose="02020400000000000000" pitchFamily="18" charset="-128"/>
                <a:cs typeface="Times New Roman" panose="02020603050405020304" pitchFamily="18" charset="0"/>
              </a:rPr>
              <a:t>年後</a:t>
            </a:r>
            <a:r>
              <a:rPr lang="en-US" altLang="ja-JP" sz="3600" kern="100" dirty="0" smtClean="0">
                <a:latin typeface="游明朝" panose="02020400000000000000" pitchFamily="18" charset="-128"/>
                <a:ea typeface="游明朝" panose="02020400000000000000" pitchFamily="18" charset="-128"/>
                <a:cs typeface="Times New Roman" panose="02020603050405020304" pitchFamily="18" charset="0"/>
              </a:rPr>
              <a:t>20</a:t>
            </a:r>
            <a:r>
              <a:rPr lang="ja-JP" altLang="en-US" sz="3600" kern="100" dirty="0">
                <a:latin typeface="游明朝" panose="02020400000000000000" pitchFamily="18" charset="-128"/>
                <a:ea typeface="游明朝" panose="02020400000000000000" pitchFamily="18" charset="-128"/>
                <a:cs typeface="Times New Roman" panose="02020603050405020304" pitchFamily="18" charset="0"/>
              </a:rPr>
              <a:t>年</a:t>
            </a:r>
            <a:r>
              <a:rPr lang="ja-JP" altLang="en-US" sz="3600" kern="100" dirty="0" smtClean="0">
                <a:latin typeface="游明朝" panose="02020400000000000000" pitchFamily="18" charset="-128"/>
                <a:ea typeface="游明朝" panose="02020400000000000000" pitchFamily="18" charset="-128"/>
                <a:cs typeface="Times New Roman" panose="02020603050405020304" pitchFamily="18" charset="0"/>
              </a:rPr>
              <a:t>後</a:t>
            </a:r>
            <a:r>
              <a:rPr lang="en-US" altLang="ja-JP" sz="3600" kern="100" dirty="0" smtClean="0">
                <a:latin typeface="游明朝" panose="02020400000000000000" pitchFamily="18" charset="-128"/>
                <a:ea typeface="游明朝" panose="02020400000000000000" pitchFamily="18" charset="-128"/>
                <a:cs typeface="Times New Roman" panose="02020603050405020304" pitchFamily="18" charset="0"/>
              </a:rPr>
              <a:t>50</a:t>
            </a:r>
            <a:r>
              <a:rPr lang="ja-JP" altLang="ja-JP" sz="3600" kern="100" dirty="0" smtClean="0">
                <a:latin typeface="游明朝" panose="02020400000000000000" pitchFamily="18" charset="-128"/>
                <a:ea typeface="游明朝" panose="02020400000000000000" pitchFamily="18" charset="-128"/>
                <a:cs typeface="Times New Roman" panose="02020603050405020304" pitchFamily="18" charset="0"/>
              </a:rPr>
              <a:t>年後</a:t>
            </a:r>
            <a:r>
              <a:rPr lang="ja-JP" altLang="ja-JP" sz="3600" kern="100" dirty="0">
                <a:latin typeface="游明朝" panose="02020400000000000000" pitchFamily="18" charset="-128"/>
                <a:ea typeface="游明朝" panose="02020400000000000000" pitchFamily="18" charset="-128"/>
                <a:cs typeface="Times New Roman" panose="02020603050405020304" pitchFamily="18" charset="0"/>
              </a:rPr>
              <a:t>の自分が</a:t>
            </a:r>
            <a:r>
              <a:rPr lang="ja-JP" altLang="ja-JP" sz="3600" kern="100" dirty="0" smtClean="0">
                <a:latin typeface="游明朝" panose="02020400000000000000" pitchFamily="18" charset="-128"/>
                <a:ea typeface="游明朝" panose="02020400000000000000" pitchFamily="18" charset="-128"/>
                <a:cs typeface="Times New Roman" panose="02020603050405020304" pitchFamily="18" charset="0"/>
              </a:rPr>
              <a:t>みれる</a:t>
            </a:r>
            <a:endParaRPr lang="en-US" altLang="ja-JP" sz="3600" kern="100" dirty="0" smtClean="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endParaRPr lang="ja-JP" altLang="ja-JP" sz="36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ja-JP" altLang="ja-JP" sz="3600" kern="100" dirty="0">
                <a:latin typeface="游明朝" panose="02020400000000000000" pitchFamily="18" charset="-128"/>
                <a:ea typeface="游明朝" panose="02020400000000000000" pitchFamily="18" charset="-128"/>
                <a:cs typeface="Times New Roman" panose="02020603050405020304" pitchFamily="18" charset="0"/>
              </a:rPr>
              <a:t>タイムマシン</a:t>
            </a:r>
            <a:r>
              <a:rPr lang="ja-JP" altLang="ja-JP" sz="3600" kern="100" dirty="0" smtClean="0">
                <a:latin typeface="游明朝" panose="02020400000000000000" pitchFamily="18" charset="-128"/>
                <a:ea typeface="游明朝" panose="02020400000000000000" pitchFamily="18" charset="-128"/>
                <a:cs typeface="Times New Roman" panose="02020603050405020304" pitchFamily="18" charset="0"/>
              </a:rPr>
              <a:t>温山会</a:t>
            </a:r>
            <a:endParaRPr lang="en-US" altLang="ja-JP" sz="3600" kern="100" dirty="0" smtClean="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endParaRPr lang="ja-JP" altLang="ja-JP" sz="3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4231899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5400" dirty="0" smtClean="0"/>
              <a:t>第</a:t>
            </a:r>
            <a:r>
              <a:rPr kumimoji="1" lang="en-US" altLang="ja-JP" sz="5400" dirty="0" smtClean="0"/>
              <a:t>61</a:t>
            </a:r>
            <a:r>
              <a:rPr kumimoji="1" lang="ja-JP" altLang="en-US" sz="5400" dirty="0" smtClean="0"/>
              <a:t>回温山会広島支部総会</a:t>
            </a:r>
            <a:endParaRPr kumimoji="1" lang="ja-JP" altLang="en-US" sz="5400" dirty="0"/>
          </a:p>
        </p:txBody>
      </p:sp>
      <p:sp>
        <p:nvSpPr>
          <p:cNvPr id="3" name="サブタイトル 2"/>
          <p:cNvSpPr>
            <a:spLocks noGrp="1"/>
          </p:cNvSpPr>
          <p:nvPr>
            <p:ph type="subTitle" idx="1"/>
          </p:nvPr>
        </p:nvSpPr>
        <p:spPr/>
        <p:txBody>
          <a:bodyPr>
            <a:normAutofit fontScale="40000" lnSpcReduction="20000"/>
          </a:bodyPr>
          <a:lstStyle/>
          <a:p>
            <a:endParaRPr lang="en-US" altLang="ja-JP" dirty="0" smtClean="0"/>
          </a:p>
          <a:p>
            <a:endParaRPr lang="en-US" altLang="ja-JP" dirty="0"/>
          </a:p>
          <a:p>
            <a:endParaRPr lang="en-US" altLang="ja-JP" dirty="0" smtClean="0"/>
          </a:p>
          <a:p>
            <a:endParaRPr lang="en-US" altLang="ja-JP" dirty="0" smtClean="0"/>
          </a:p>
          <a:p>
            <a:endParaRPr kumimoji="1" lang="en-US" altLang="ja-JP" dirty="0"/>
          </a:p>
          <a:p>
            <a:r>
              <a:rPr kumimoji="1" lang="ja-JP" altLang="en-US" sz="9000" dirty="0" smtClean="0"/>
              <a:t>平成</a:t>
            </a:r>
            <a:r>
              <a:rPr kumimoji="1" lang="en-US" altLang="ja-JP" sz="9000" dirty="0" smtClean="0"/>
              <a:t>28</a:t>
            </a:r>
            <a:r>
              <a:rPr kumimoji="1" lang="ja-JP" altLang="en-US" sz="9000" dirty="0" smtClean="0"/>
              <a:t>年</a:t>
            </a:r>
            <a:r>
              <a:rPr kumimoji="1" lang="en-US" altLang="ja-JP" sz="9000" dirty="0" smtClean="0"/>
              <a:t>9</a:t>
            </a:r>
            <a:r>
              <a:rPr kumimoji="1" lang="ja-JP" altLang="en-US" sz="9000" dirty="0" smtClean="0"/>
              <a:t>月</a:t>
            </a:r>
            <a:r>
              <a:rPr kumimoji="1" lang="en-US" altLang="ja-JP" sz="9000" dirty="0" smtClean="0"/>
              <a:t>17</a:t>
            </a:r>
            <a:r>
              <a:rPr kumimoji="1" lang="ja-JP" altLang="en-US" sz="9000" dirty="0" smtClean="0"/>
              <a:t>日</a:t>
            </a:r>
            <a:endParaRPr kumimoji="1" lang="en-US" altLang="ja-JP" sz="9000" dirty="0" smtClean="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578" y="382744"/>
            <a:ext cx="2171700" cy="2228850"/>
          </a:xfrm>
          <a:prstGeom prst="rect">
            <a:avLst/>
          </a:prstGeo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7822" y="382744"/>
            <a:ext cx="2133600" cy="2257425"/>
          </a:xfrm>
          <a:prstGeom prst="rect">
            <a:avLst/>
          </a:prstGeom>
        </p:spPr>
      </p:pic>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0579" y="3602038"/>
            <a:ext cx="2171700" cy="2191809"/>
          </a:xfrm>
          <a:prstGeom prst="rect">
            <a:avLst/>
          </a:prstGeom>
        </p:spPr>
      </p:pic>
      <p:pic>
        <p:nvPicPr>
          <p:cNvPr id="7" name="図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70672" y="3602038"/>
            <a:ext cx="2247900" cy="2295525"/>
          </a:xfrm>
          <a:prstGeom prst="rect">
            <a:avLst/>
          </a:prstGeom>
        </p:spPr>
      </p:pic>
    </p:spTree>
    <p:extLst>
      <p:ext uri="{BB962C8B-B14F-4D97-AF65-F5344CB8AC3E}">
        <p14:creationId xmlns:p14="http://schemas.microsoft.com/office/powerpoint/2010/main" val="3796408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　式次第</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r>
              <a:rPr kumimoji="1" lang="ja-JP" altLang="en-US" sz="3200" dirty="0" smtClean="0"/>
              <a:t>平成</a:t>
            </a:r>
            <a:r>
              <a:rPr kumimoji="1" lang="en-US" altLang="ja-JP" sz="3200" dirty="0" smtClean="0"/>
              <a:t>27</a:t>
            </a:r>
            <a:r>
              <a:rPr kumimoji="1" lang="ja-JP" altLang="en-US" sz="3200" dirty="0" smtClean="0"/>
              <a:t>年度活動報告</a:t>
            </a:r>
            <a:endParaRPr kumimoji="1" lang="en-US" altLang="ja-JP" sz="3200" dirty="0" smtClean="0"/>
          </a:p>
          <a:p>
            <a:r>
              <a:rPr lang="ja-JP" altLang="en-US" sz="3200" dirty="0" smtClean="0"/>
              <a:t>会計報告</a:t>
            </a:r>
            <a:endParaRPr lang="en-US" altLang="ja-JP" sz="3200" dirty="0" smtClean="0"/>
          </a:p>
          <a:p>
            <a:r>
              <a:rPr kumimoji="1" lang="ja-JP" altLang="en-US" sz="3200" dirty="0" smtClean="0"/>
              <a:t>監査報告</a:t>
            </a:r>
            <a:endParaRPr kumimoji="1" lang="en-US" altLang="ja-JP" sz="3200" dirty="0" smtClean="0"/>
          </a:p>
          <a:p>
            <a:r>
              <a:rPr kumimoji="1" lang="ja-JP" altLang="en-US" sz="3200" dirty="0" smtClean="0"/>
              <a:t>平成</a:t>
            </a:r>
            <a:r>
              <a:rPr kumimoji="1" lang="en-US" altLang="ja-JP" sz="3200" dirty="0" smtClean="0"/>
              <a:t>28</a:t>
            </a:r>
            <a:r>
              <a:rPr kumimoji="1" lang="ja-JP" altLang="en-US" sz="3200" dirty="0" smtClean="0"/>
              <a:t>年度広島支部新役員のご承認</a:t>
            </a:r>
            <a:endParaRPr lang="en-US" altLang="ja-JP" sz="3200" dirty="0" smtClean="0"/>
          </a:p>
          <a:p>
            <a:r>
              <a:rPr lang="ja-JP" altLang="en-US" sz="3200" dirty="0" smtClean="0"/>
              <a:t>温山会</a:t>
            </a:r>
            <a:r>
              <a:rPr lang="en-US" altLang="ja-JP" sz="3200" dirty="0" smtClean="0"/>
              <a:t>90</a:t>
            </a:r>
            <a:r>
              <a:rPr lang="ja-JP" altLang="en-US" sz="3200" dirty="0" smtClean="0"/>
              <a:t>周年～</a:t>
            </a:r>
            <a:r>
              <a:rPr lang="en-US" altLang="ja-JP" sz="3200" dirty="0" smtClean="0"/>
              <a:t>100</a:t>
            </a:r>
            <a:r>
              <a:rPr lang="ja-JP" altLang="en-US" sz="3200" dirty="0" smtClean="0"/>
              <a:t>周年への応援フラッグ</a:t>
            </a:r>
            <a:r>
              <a:rPr lang="ja-JP" altLang="en-US" sz="3200" dirty="0"/>
              <a:t>紹介</a:t>
            </a:r>
            <a:endParaRPr lang="ja-JP" altLang="en-US" sz="3200" dirty="0" smtClean="0"/>
          </a:p>
          <a:p>
            <a:r>
              <a:rPr kumimoji="1" lang="ja-JP" altLang="en-US" sz="3200" dirty="0" smtClean="0"/>
              <a:t>来賓ご挨拶</a:t>
            </a:r>
            <a:endParaRPr kumimoji="1" lang="en-US" altLang="ja-JP" sz="3200" dirty="0" smtClean="0"/>
          </a:p>
        </p:txBody>
      </p:sp>
    </p:spTree>
    <p:extLst>
      <p:ext uri="{BB962C8B-B14F-4D97-AF65-F5344CB8AC3E}">
        <p14:creationId xmlns:p14="http://schemas.microsoft.com/office/powerpoint/2010/main" val="840974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平成</a:t>
            </a:r>
            <a:r>
              <a:rPr kumimoji="1" lang="en-US" altLang="ja-JP" dirty="0" smtClean="0"/>
              <a:t>27</a:t>
            </a:r>
            <a:r>
              <a:rPr kumimoji="1" lang="ja-JP" altLang="en-US" dirty="0" smtClean="0"/>
              <a:t>年度　広島支部活動報告</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180780354"/>
              </p:ext>
            </p:extLst>
          </p:nvPr>
        </p:nvGraphicFramePr>
        <p:xfrm>
          <a:off x="838200" y="1825625"/>
          <a:ext cx="10515600" cy="4876800"/>
        </p:xfrm>
        <a:graphic>
          <a:graphicData uri="http://schemas.openxmlformats.org/drawingml/2006/table">
            <a:tbl>
              <a:tblPr firstRow="1" bandRow="1">
                <a:tableStyleId>{5C22544A-7EE6-4342-B048-85BDC9FD1C3A}</a:tableStyleId>
              </a:tblPr>
              <a:tblGrid>
                <a:gridCol w="2628900"/>
                <a:gridCol w="2628900"/>
                <a:gridCol w="2989943"/>
                <a:gridCol w="2267857"/>
              </a:tblGrid>
              <a:tr h="370840">
                <a:tc>
                  <a:txBody>
                    <a:bodyPr/>
                    <a:lstStyle/>
                    <a:p>
                      <a:pPr algn="ctr"/>
                      <a:r>
                        <a:rPr kumimoji="1" lang="ja-JP" altLang="en-US" sz="2000" dirty="0" smtClean="0"/>
                        <a:t>日　　　付</a:t>
                      </a:r>
                      <a:endParaRPr kumimoji="1" lang="ja-JP" altLang="en-US" sz="2000" dirty="0"/>
                    </a:p>
                  </a:txBody>
                  <a:tcPr/>
                </a:tc>
                <a:tc>
                  <a:txBody>
                    <a:bodyPr/>
                    <a:lstStyle/>
                    <a:p>
                      <a:pPr algn="ctr"/>
                      <a:r>
                        <a:rPr kumimoji="1" lang="ja-JP" altLang="en-US" sz="2000" dirty="0" smtClean="0"/>
                        <a:t>活動内容</a:t>
                      </a:r>
                      <a:endParaRPr kumimoji="1" lang="ja-JP" altLang="en-US" sz="2000" dirty="0"/>
                    </a:p>
                  </a:txBody>
                  <a:tcPr/>
                </a:tc>
                <a:tc>
                  <a:txBody>
                    <a:bodyPr/>
                    <a:lstStyle/>
                    <a:p>
                      <a:pPr algn="ctr"/>
                      <a:r>
                        <a:rPr kumimoji="1" lang="ja-JP" altLang="en-US" sz="2000" dirty="0" smtClean="0"/>
                        <a:t>場　　　所</a:t>
                      </a:r>
                      <a:endParaRPr kumimoji="1" lang="ja-JP" altLang="en-US" sz="2000" dirty="0"/>
                    </a:p>
                  </a:txBody>
                  <a:tcPr/>
                </a:tc>
                <a:tc>
                  <a:txBody>
                    <a:bodyPr/>
                    <a:lstStyle/>
                    <a:p>
                      <a:pPr algn="ctr"/>
                      <a:r>
                        <a:rPr kumimoji="1" lang="ja-JP" altLang="en-US" sz="2000" dirty="0" smtClean="0"/>
                        <a:t>参加者等</a:t>
                      </a:r>
                      <a:endParaRPr kumimoji="1" lang="ja-JP" altLang="en-US" sz="2000" dirty="0"/>
                    </a:p>
                  </a:txBody>
                  <a:tcPr/>
                </a:tc>
              </a:tr>
              <a:tr h="37084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4</a:t>
                      </a:r>
                      <a:r>
                        <a:rPr kumimoji="1" lang="ja-JP" altLang="en-US" sz="2000" b="1" dirty="0" smtClean="0"/>
                        <a:t>月</a:t>
                      </a:r>
                      <a:r>
                        <a:rPr kumimoji="1" lang="en-US" altLang="ja-JP" sz="2000" b="1" dirty="0" smtClean="0"/>
                        <a:t>17</a:t>
                      </a:r>
                      <a:r>
                        <a:rPr kumimoji="1" lang="ja-JP" altLang="en-US" sz="2000" b="1" dirty="0" smtClean="0"/>
                        <a:t>日（金）</a:t>
                      </a:r>
                      <a:endParaRPr kumimoji="1" lang="ja-JP" altLang="en-US" sz="2000" b="1" dirty="0"/>
                    </a:p>
                  </a:txBody>
                  <a:tcPr/>
                </a:tc>
                <a:tc>
                  <a:txBody>
                    <a:bodyPr/>
                    <a:lstStyle/>
                    <a:p>
                      <a:r>
                        <a:rPr kumimoji="1" lang="ja-JP" altLang="en-US" sz="2000" b="1" dirty="0" smtClean="0"/>
                        <a:t>温山会理事会</a:t>
                      </a:r>
                      <a:endParaRPr kumimoji="1" lang="ja-JP" altLang="en-US" sz="2000" b="1" dirty="0"/>
                    </a:p>
                  </a:txBody>
                  <a:tcPr/>
                </a:tc>
                <a:tc>
                  <a:txBody>
                    <a:bodyPr/>
                    <a:lstStyle/>
                    <a:p>
                      <a:r>
                        <a:rPr kumimoji="1" lang="ja-JP" altLang="en-US" sz="2000" b="1" dirty="0" smtClean="0"/>
                        <a:t>松山第一ホテル</a:t>
                      </a:r>
                      <a:endParaRPr kumimoji="1" lang="ja-JP" altLang="en-US" sz="2000" b="1" dirty="0"/>
                    </a:p>
                  </a:txBody>
                  <a:tcPr/>
                </a:tc>
                <a:tc>
                  <a:txBody>
                    <a:bodyPr/>
                    <a:lstStyle/>
                    <a:p>
                      <a:r>
                        <a:rPr kumimoji="1" lang="ja-JP" altLang="en-US" sz="2000" b="1" dirty="0" smtClean="0"/>
                        <a:t>三好、原田</a:t>
                      </a:r>
                      <a:endParaRPr kumimoji="1" lang="ja-JP" altLang="en-US" sz="2000" b="1" dirty="0"/>
                    </a:p>
                  </a:txBody>
                  <a:tcPr/>
                </a:tc>
              </a:tr>
              <a:tr h="37084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5</a:t>
                      </a:r>
                      <a:r>
                        <a:rPr kumimoji="1" lang="ja-JP" altLang="en-US" sz="2000" b="1" dirty="0" smtClean="0"/>
                        <a:t>月</a:t>
                      </a:r>
                      <a:r>
                        <a:rPr kumimoji="1" lang="en-US" altLang="ja-JP" sz="2000" b="1" dirty="0" smtClean="0"/>
                        <a:t>10</a:t>
                      </a:r>
                      <a:r>
                        <a:rPr kumimoji="1" lang="ja-JP" altLang="en-US" sz="2000" b="1" dirty="0" smtClean="0"/>
                        <a:t>日（日）</a:t>
                      </a:r>
                      <a:endParaRPr kumimoji="1" lang="ja-JP" altLang="en-US" sz="2000" b="1" dirty="0"/>
                    </a:p>
                  </a:txBody>
                  <a:tcPr/>
                </a:tc>
                <a:tc>
                  <a:txBody>
                    <a:bodyPr/>
                    <a:lstStyle/>
                    <a:p>
                      <a:r>
                        <a:rPr kumimoji="1" lang="ja-JP" altLang="en-US" sz="2000" b="1" dirty="0" smtClean="0"/>
                        <a:t>第</a:t>
                      </a:r>
                      <a:r>
                        <a:rPr kumimoji="1" lang="en-US" altLang="ja-JP" sz="2000" b="1" dirty="0" smtClean="0"/>
                        <a:t>73</a:t>
                      </a:r>
                      <a:r>
                        <a:rPr kumimoji="1" lang="ja-JP" altLang="en-US" sz="2000" b="1" dirty="0" smtClean="0"/>
                        <a:t>回春季ゴルフコンペ（</a:t>
                      </a:r>
                      <a:r>
                        <a:rPr kumimoji="1" lang="en-US" altLang="ja-JP" sz="2000" b="1" dirty="0" smtClean="0"/>
                        <a:t>27</a:t>
                      </a:r>
                      <a:r>
                        <a:rPr kumimoji="1" lang="ja-JP" altLang="en-US" sz="2000" b="1" dirty="0" smtClean="0"/>
                        <a:t>名参加）</a:t>
                      </a:r>
                      <a:endParaRPr kumimoji="1" lang="ja-JP" altLang="en-US" sz="2000" b="1" dirty="0"/>
                    </a:p>
                  </a:txBody>
                  <a:tcPr/>
                </a:tc>
                <a:tc>
                  <a:txBody>
                    <a:bodyPr/>
                    <a:lstStyle/>
                    <a:p>
                      <a:r>
                        <a:rPr kumimoji="1" lang="ja-JP" altLang="en-US" sz="2000" b="1" dirty="0" smtClean="0"/>
                        <a:t>広島佐伯カントリー倶楽部</a:t>
                      </a:r>
                      <a:endParaRPr kumimoji="1" lang="ja-JP" altLang="en-US" sz="2000" b="1" dirty="0"/>
                    </a:p>
                  </a:txBody>
                  <a:tcPr/>
                </a:tc>
                <a:tc>
                  <a:txBody>
                    <a:bodyPr/>
                    <a:lstStyle/>
                    <a:p>
                      <a:r>
                        <a:rPr kumimoji="1" lang="ja-JP" altLang="en-US" sz="2000" b="1" dirty="0" smtClean="0"/>
                        <a:t>優勝</a:t>
                      </a:r>
                      <a:endParaRPr kumimoji="1" lang="en-US" altLang="ja-JP" sz="2000" b="1" dirty="0" smtClean="0"/>
                    </a:p>
                    <a:p>
                      <a:r>
                        <a:rPr kumimoji="1" lang="ja-JP" altLang="en-US" sz="2000" b="1" dirty="0" smtClean="0"/>
                        <a:t>信國勝彦</a:t>
                      </a:r>
                      <a:endParaRPr kumimoji="1" lang="en-US" altLang="ja-JP" sz="2000" b="1" dirty="0" smtClean="0"/>
                    </a:p>
                    <a:p>
                      <a:r>
                        <a:rPr kumimoji="1" lang="ja-JP" altLang="en-US" sz="2000" b="1" dirty="0" smtClean="0"/>
                        <a:t>（昭和</a:t>
                      </a:r>
                      <a:r>
                        <a:rPr kumimoji="1" lang="en-US" altLang="ja-JP" sz="2000" b="1" dirty="0" smtClean="0"/>
                        <a:t>41</a:t>
                      </a:r>
                      <a:r>
                        <a:rPr kumimoji="1" lang="ja-JP" altLang="en-US" sz="2000" b="1" dirty="0" smtClean="0"/>
                        <a:t>年卒）</a:t>
                      </a:r>
                      <a:endParaRPr kumimoji="1" lang="ja-JP" altLang="en-US" sz="2000" b="1" dirty="0"/>
                    </a:p>
                  </a:txBody>
                  <a:tcPr/>
                </a:tc>
              </a:tr>
              <a:tr h="37084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5</a:t>
                      </a:r>
                      <a:r>
                        <a:rPr kumimoji="1" lang="ja-JP" altLang="en-US" sz="2000" b="1" dirty="0" smtClean="0"/>
                        <a:t>月</a:t>
                      </a:r>
                      <a:r>
                        <a:rPr kumimoji="1" lang="en-US" altLang="ja-JP" sz="2000" b="1" dirty="0" smtClean="0"/>
                        <a:t>15</a:t>
                      </a:r>
                      <a:r>
                        <a:rPr kumimoji="1" lang="ja-JP" altLang="en-US" sz="2000" b="1" dirty="0" smtClean="0"/>
                        <a:t>日（金）</a:t>
                      </a:r>
                      <a:endParaRPr kumimoji="1" lang="ja-JP" altLang="en-US" sz="2000" b="1" dirty="0"/>
                    </a:p>
                  </a:txBody>
                  <a:tcPr/>
                </a:tc>
                <a:tc>
                  <a:txBody>
                    <a:bodyPr/>
                    <a:lstStyle/>
                    <a:p>
                      <a:r>
                        <a:rPr kumimoji="1" lang="ja-JP" altLang="en-US" sz="2000" b="1" dirty="0" smtClean="0"/>
                        <a:t>温山会総会</a:t>
                      </a:r>
                      <a:endParaRPr kumimoji="1" lang="ja-JP" altLang="en-US" sz="2000" b="1" dirty="0"/>
                    </a:p>
                  </a:txBody>
                  <a:tcPr/>
                </a:tc>
                <a:tc>
                  <a:txBody>
                    <a:bodyPr/>
                    <a:lstStyle/>
                    <a:p>
                      <a:r>
                        <a:rPr kumimoji="1" lang="ja-JP" altLang="en-US" sz="2000" b="1" dirty="0" err="1" smtClean="0"/>
                        <a:t>ひめぎん</a:t>
                      </a:r>
                      <a:r>
                        <a:rPr kumimoji="1" lang="ja-JP" altLang="en-US" sz="2000" b="1" dirty="0" smtClean="0"/>
                        <a:t>ホール</a:t>
                      </a:r>
                      <a:endParaRPr kumimoji="1" lang="ja-JP" altLang="en-US" sz="2000" b="1" dirty="0"/>
                    </a:p>
                  </a:txBody>
                  <a:tcPr/>
                </a:tc>
                <a:tc>
                  <a:txBody>
                    <a:bodyPr/>
                    <a:lstStyle/>
                    <a:p>
                      <a:r>
                        <a:rPr kumimoji="1" lang="ja-JP" altLang="en-US" sz="2000" b="1" dirty="0" smtClean="0"/>
                        <a:t>信國、原田</a:t>
                      </a:r>
                      <a:endParaRPr kumimoji="1" lang="ja-JP" altLang="en-US" sz="2000" b="1" dirty="0"/>
                    </a:p>
                  </a:txBody>
                  <a:tcPr/>
                </a:tc>
              </a:tr>
              <a:tr h="37084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5</a:t>
                      </a:r>
                      <a:r>
                        <a:rPr kumimoji="1" lang="ja-JP" altLang="en-US" sz="2000" b="1" dirty="0" smtClean="0"/>
                        <a:t>月</a:t>
                      </a:r>
                      <a:r>
                        <a:rPr kumimoji="1" lang="en-US" altLang="ja-JP" sz="2000" b="1" dirty="0" smtClean="0"/>
                        <a:t>25</a:t>
                      </a:r>
                      <a:r>
                        <a:rPr kumimoji="1" lang="ja-JP" altLang="en-US" sz="2000" b="1" dirty="0" smtClean="0"/>
                        <a:t>日（月）</a:t>
                      </a:r>
                      <a:endParaRPr kumimoji="1" lang="ja-JP" altLang="en-US" sz="2000" b="1" dirty="0"/>
                    </a:p>
                  </a:txBody>
                  <a:tcPr/>
                </a:tc>
                <a:tc>
                  <a:txBody>
                    <a:bodyPr/>
                    <a:lstStyle/>
                    <a:p>
                      <a:r>
                        <a:rPr kumimoji="1" lang="ja-JP" altLang="en-US" sz="2000" b="1" dirty="0" smtClean="0"/>
                        <a:t>運営委員会</a:t>
                      </a:r>
                      <a:endParaRPr kumimoji="1" lang="ja-JP" altLang="en-US" sz="2000" b="1" dirty="0"/>
                    </a:p>
                  </a:txBody>
                  <a:tcPr/>
                </a:tc>
                <a:tc>
                  <a:txBody>
                    <a:bodyPr/>
                    <a:lstStyle/>
                    <a:p>
                      <a:r>
                        <a:rPr kumimoji="1" lang="ja-JP" altLang="en-US" sz="2000" b="1" dirty="0" smtClean="0"/>
                        <a:t>メルパルク広島</a:t>
                      </a:r>
                      <a:endParaRPr kumimoji="1" lang="ja-JP" altLang="en-US" sz="2000" b="1" dirty="0"/>
                    </a:p>
                  </a:txBody>
                  <a:tcPr/>
                </a:tc>
                <a:tc>
                  <a:txBody>
                    <a:bodyPr/>
                    <a:lstStyle/>
                    <a:p>
                      <a:endParaRPr kumimoji="1" lang="ja-JP" altLang="en-US" sz="2000" b="1" dirty="0"/>
                    </a:p>
                  </a:txBody>
                  <a:tcPr/>
                </a:tc>
              </a:tr>
              <a:tr h="37084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6</a:t>
                      </a:r>
                      <a:r>
                        <a:rPr kumimoji="1" lang="ja-JP" altLang="en-US" sz="2000" b="1" dirty="0" smtClean="0"/>
                        <a:t>月</a:t>
                      </a:r>
                      <a:r>
                        <a:rPr kumimoji="1" lang="en-US" altLang="ja-JP" sz="2000" b="1" dirty="0" smtClean="0"/>
                        <a:t>16</a:t>
                      </a:r>
                      <a:r>
                        <a:rPr kumimoji="1" lang="ja-JP" altLang="en-US" sz="2000" b="1" dirty="0" smtClean="0"/>
                        <a:t>日（火）</a:t>
                      </a:r>
                      <a:endParaRPr kumimoji="1" lang="ja-JP" altLang="en-US" sz="2000" b="1" dirty="0"/>
                    </a:p>
                  </a:txBody>
                  <a:tcPr/>
                </a:tc>
                <a:tc>
                  <a:txBody>
                    <a:bodyPr/>
                    <a:lstStyle/>
                    <a:p>
                      <a:r>
                        <a:rPr kumimoji="1" lang="ja-JP" altLang="en-US" sz="2000" b="1" dirty="0" smtClean="0"/>
                        <a:t>運営委員会</a:t>
                      </a:r>
                      <a:endParaRPr kumimoji="1" lang="ja-JP" altLang="en-US" sz="2000" b="1" dirty="0"/>
                    </a:p>
                  </a:txBody>
                  <a:tcPr/>
                </a:tc>
                <a:tc>
                  <a:txBody>
                    <a:bodyPr/>
                    <a:lstStyle/>
                    <a:p>
                      <a:r>
                        <a:rPr kumimoji="1" lang="ja-JP" altLang="en-US" sz="2000" b="1" dirty="0" smtClean="0"/>
                        <a:t>安部税理士事務所</a:t>
                      </a:r>
                      <a:endParaRPr kumimoji="1" lang="ja-JP" altLang="en-US" sz="2000" b="1" dirty="0"/>
                    </a:p>
                  </a:txBody>
                  <a:tcPr/>
                </a:tc>
                <a:tc>
                  <a:txBody>
                    <a:bodyPr/>
                    <a:lstStyle/>
                    <a:p>
                      <a:endParaRPr kumimoji="1" lang="ja-JP" altLang="en-US" sz="2000" b="1"/>
                    </a:p>
                  </a:txBody>
                  <a:tcPr/>
                </a:tc>
              </a:tr>
              <a:tr h="37084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6</a:t>
                      </a:r>
                      <a:r>
                        <a:rPr kumimoji="1" lang="ja-JP" altLang="en-US" sz="2000" b="1" dirty="0" smtClean="0"/>
                        <a:t>月</a:t>
                      </a:r>
                      <a:r>
                        <a:rPr kumimoji="1" lang="en-US" altLang="ja-JP" sz="2000" b="1" dirty="0" smtClean="0"/>
                        <a:t>22</a:t>
                      </a:r>
                      <a:r>
                        <a:rPr kumimoji="1" lang="ja-JP" altLang="en-US" sz="2000" b="1" dirty="0" smtClean="0"/>
                        <a:t>日（月）</a:t>
                      </a:r>
                      <a:endParaRPr kumimoji="1" lang="ja-JP" altLang="en-US" sz="2000" b="1" dirty="0"/>
                    </a:p>
                  </a:txBody>
                  <a:tcPr/>
                </a:tc>
                <a:tc>
                  <a:txBody>
                    <a:bodyPr/>
                    <a:lstStyle/>
                    <a:p>
                      <a:r>
                        <a:rPr kumimoji="1" lang="ja-JP" altLang="en-US" sz="2000" b="1" dirty="0" smtClean="0"/>
                        <a:t>広島支部　理事会</a:t>
                      </a:r>
                      <a:endParaRPr kumimoji="1" lang="ja-JP" altLang="en-US" sz="2000" b="1" dirty="0"/>
                    </a:p>
                  </a:txBody>
                  <a:tcPr/>
                </a:tc>
                <a:tc>
                  <a:txBody>
                    <a:bodyPr/>
                    <a:lstStyle/>
                    <a:p>
                      <a:r>
                        <a:rPr kumimoji="1" lang="ja-JP" altLang="en-US" sz="2000" b="1" dirty="0" smtClean="0"/>
                        <a:t>メルパルク広島</a:t>
                      </a:r>
                      <a:endParaRPr kumimoji="1" lang="ja-JP" altLang="en-US" sz="2000" b="1" dirty="0"/>
                    </a:p>
                  </a:txBody>
                  <a:tcPr/>
                </a:tc>
                <a:tc>
                  <a:txBody>
                    <a:bodyPr/>
                    <a:lstStyle/>
                    <a:p>
                      <a:endParaRPr kumimoji="1" lang="ja-JP" altLang="en-US" sz="2000" b="1" dirty="0"/>
                    </a:p>
                  </a:txBody>
                  <a:tcPr/>
                </a:tc>
              </a:tr>
              <a:tr h="37084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7</a:t>
                      </a:r>
                      <a:r>
                        <a:rPr kumimoji="1" lang="ja-JP" altLang="en-US" sz="2000" b="1" dirty="0" smtClean="0"/>
                        <a:t>月</a:t>
                      </a:r>
                      <a:r>
                        <a:rPr kumimoji="1" lang="en-US" altLang="ja-JP" sz="2000" b="1" dirty="0" smtClean="0"/>
                        <a:t>5</a:t>
                      </a:r>
                      <a:r>
                        <a:rPr kumimoji="1" lang="ja-JP" altLang="en-US" sz="2000" b="1" dirty="0" smtClean="0"/>
                        <a:t>日（日）</a:t>
                      </a:r>
                      <a:endParaRPr kumimoji="1" lang="ja-JP" altLang="en-US" sz="2000" b="1" dirty="0"/>
                    </a:p>
                  </a:txBody>
                  <a:tcPr/>
                </a:tc>
                <a:tc>
                  <a:txBody>
                    <a:bodyPr/>
                    <a:lstStyle/>
                    <a:p>
                      <a:r>
                        <a:rPr kumimoji="1" lang="ja-JP" altLang="en-US" sz="2000" b="1" dirty="0" smtClean="0"/>
                        <a:t>東海支部第</a:t>
                      </a:r>
                      <a:r>
                        <a:rPr kumimoji="1" lang="en-US" altLang="ja-JP" sz="2000" b="1" dirty="0" smtClean="0"/>
                        <a:t>58</a:t>
                      </a:r>
                      <a:r>
                        <a:rPr kumimoji="1" lang="ja-JP" altLang="en-US" sz="2000" b="1" dirty="0" smtClean="0"/>
                        <a:t>回総会</a:t>
                      </a:r>
                      <a:endParaRPr kumimoji="1" lang="ja-JP" altLang="en-US" sz="2000" b="1" dirty="0"/>
                    </a:p>
                  </a:txBody>
                  <a:tcPr/>
                </a:tc>
                <a:tc>
                  <a:txBody>
                    <a:bodyPr/>
                    <a:lstStyle/>
                    <a:p>
                      <a:r>
                        <a:rPr kumimoji="1" lang="ja-JP" altLang="en-US" sz="2000" b="1" dirty="0" smtClean="0"/>
                        <a:t>ローズコートホテル</a:t>
                      </a:r>
                      <a:endParaRPr kumimoji="1" lang="ja-JP" altLang="en-US" sz="2000" b="1" dirty="0"/>
                    </a:p>
                  </a:txBody>
                  <a:tcPr/>
                </a:tc>
                <a:tc>
                  <a:txBody>
                    <a:bodyPr/>
                    <a:lstStyle/>
                    <a:p>
                      <a:r>
                        <a:rPr kumimoji="1" lang="ja-JP" altLang="en-US" sz="2000" b="1" dirty="0" smtClean="0"/>
                        <a:t>三好</a:t>
                      </a:r>
                      <a:endParaRPr kumimoji="1" lang="ja-JP" altLang="en-US" sz="2000" b="1" dirty="0"/>
                    </a:p>
                  </a:txBody>
                  <a:tcPr/>
                </a:tc>
              </a:tr>
              <a:tr h="37084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7</a:t>
                      </a:r>
                      <a:r>
                        <a:rPr kumimoji="1" lang="ja-JP" altLang="en-US" sz="2000" b="1" dirty="0" smtClean="0"/>
                        <a:t>月</a:t>
                      </a:r>
                      <a:r>
                        <a:rPr kumimoji="1" lang="en-US" altLang="ja-JP" sz="2000" b="1" dirty="0" smtClean="0"/>
                        <a:t>18</a:t>
                      </a:r>
                      <a:r>
                        <a:rPr kumimoji="1" lang="ja-JP" altLang="en-US" sz="2000" b="1" dirty="0" smtClean="0"/>
                        <a:t>日（土）</a:t>
                      </a:r>
                      <a:endParaRPr kumimoji="1" lang="ja-JP" altLang="en-US" sz="2000" b="1" dirty="0"/>
                    </a:p>
                  </a:txBody>
                  <a:tcPr/>
                </a:tc>
                <a:tc>
                  <a:txBody>
                    <a:bodyPr/>
                    <a:lstStyle/>
                    <a:p>
                      <a:r>
                        <a:rPr kumimoji="1" lang="ja-JP" altLang="en-US" sz="2000" b="1" dirty="0" smtClean="0"/>
                        <a:t>運営委員会（総会案内）</a:t>
                      </a:r>
                      <a:endParaRPr kumimoji="1" lang="ja-JP" altLang="en-US" sz="2000" b="1" dirty="0"/>
                    </a:p>
                  </a:txBody>
                  <a:tcPr/>
                </a:tc>
                <a:tc>
                  <a:txBody>
                    <a:bodyPr/>
                    <a:lstStyle/>
                    <a:p>
                      <a:r>
                        <a:rPr kumimoji="1" lang="ja-JP" altLang="en-US" sz="2000" b="1" dirty="0" smtClean="0"/>
                        <a:t>税理士法人安部事務所</a:t>
                      </a:r>
                      <a:endParaRPr kumimoji="1" lang="ja-JP" altLang="en-US" sz="2000" b="1" dirty="0"/>
                    </a:p>
                  </a:txBody>
                  <a:tcPr/>
                </a:tc>
                <a:tc>
                  <a:txBody>
                    <a:bodyPr/>
                    <a:lstStyle/>
                    <a:p>
                      <a:endParaRPr kumimoji="1" lang="ja-JP" altLang="en-US" sz="2000" b="1"/>
                    </a:p>
                  </a:txBody>
                  <a:tcPr/>
                </a:tc>
              </a:tr>
              <a:tr h="37084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8</a:t>
                      </a:r>
                      <a:r>
                        <a:rPr kumimoji="1" lang="ja-JP" altLang="en-US" sz="2000" b="1" dirty="0" smtClean="0"/>
                        <a:t>月</a:t>
                      </a:r>
                      <a:r>
                        <a:rPr kumimoji="1" lang="en-US" altLang="ja-JP" sz="2000" b="1" dirty="0" smtClean="0"/>
                        <a:t>10</a:t>
                      </a:r>
                      <a:r>
                        <a:rPr kumimoji="1" lang="ja-JP" altLang="en-US" sz="2000" b="1" dirty="0" smtClean="0"/>
                        <a:t>日（月）</a:t>
                      </a:r>
                      <a:endParaRPr kumimoji="1" lang="ja-JP" altLang="en-US" sz="2000" b="1" dirty="0"/>
                    </a:p>
                  </a:txBody>
                  <a:tcPr/>
                </a:tc>
                <a:tc>
                  <a:txBody>
                    <a:bodyPr/>
                    <a:lstStyle/>
                    <a:p>
                      <a:r>
                        <a:rPr kumimoji="1" lang="ja-JP" altLang="en-US" sz="2000" b="1" dirty="0" smtClean="0"/>
                        <a:t>運営委員会</a:t>
                      </a:r>
                      <a:endParaRPr kumimoji="1" lang="ja-JP" altLang="en-US" sz="2000" b="1" dirty="0"/>
                    </a:p>
                  </a:txBody>
                  <a:tcPr/>
                </a:tc>
                <a:tc>
                  <a:txBody>
                    <a:bodyPr/>
                    <a:lstStyle/>
                    <a:p>
                      <a:r>
                        <a:rPr kumimoji="1" lang="ja-JP" altLang="en-US" sz="2000" b="1" dirty="0" smtClean="0"/>
                        <a:t>税理士法人安部事務所</a:t>
                      </a:r>
                      <a:endParaRPr kumimoji="1" lang="ja-JP" altLang="en-US" sz="2000" b="1" dirty="0"/>
                    </a:p>
                  </a:txBody>
                  <a:tcPr/>
                </a:tc>
                <a:tc>
                  <a:txBody>
                    <a:bodyPr/>
                    <a:lstStyle/>
                    <a:p>
                      <a:endParaRPr kumimoji="1" lang="ja-JP" altLang="en-US" sz="2000" b="1" dirty="0"/>
                    </a:p>
                  </a:txBody>
                  <a:tcPr/>
                </a:tc>
              </a:tr>
            </a:tbl>
          </a:graphicData>
        </a:graphic>
      </p:graphicFrame>
    </p:spTree>
    <p:extLst>
      <p:ext uri="{BB962C8B-B14F-4D97-AF65-F5344CB8AC3E}">
        <p14:creationId xmlns:p14="http://schemas.microsoft.com/office/powerpoint/2010/main" val="186330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47731"/>
            <a:ext cx="10515600" cy="502276"/>
          </a:xfrm>
        </p:spPr>
        <p:txBody>
          <a:bodyPr anchor="b">
            <a:normAutofit/>
          </a:bodyPr>
          <a:lstStyle/>
          <a:p>
            <a:pPr algn="r"/>
            <a:r>
              <a:rPr kumimoji="1" lang="ja-JP" altLang="en-US" sz="2800" dirty="0" smtClean="0"/>
              <a:t>広島支部活動報告つづき</a:t>
            </a:r>
            <a:endParaRPr kumimoji="1" lang="ja-JP" altLang="en-US" sz="28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997596793"/>
              </p:ext>
            </p:extLst>
          </p:nvPr>
        </p:nvGraphicFramePr>
        <p:xfrm>
          <a:off x="838200" y="850007"/>
          <a:ext cx="10515600" cy="5791200"/>
        </p:xfrm>
        <a:graphic>
          <a:graphicData uri="http://schemas.openxmlformats.org/drawingml/2006/table">
            <a:tbl>
              <a:tblPr firstRow="1" bandRow="1">
                <a:tableStyleId>{5C22544A-7EE6-4342-B048-85BDC9FD1C3A}</a:tableStyleId>
              </a:tblPr>
              <a:tblGrid>
                <a:gridCol w="2628900"/>
                <a:gridCol w="2628900"/>
                <a:gridCol w="2902857"/>
                <a:gridCol w="2354943"/>
              </a:tblGrid>
              <a:tr h="374847">
                <a:tc>
                  <a:txBody>
                    <a:bodyPr/>
                    <a:lstStyle/>
                    <a:p>
                      <a:pPr algn="ctr"/>
                      <a:r>
                        <a:rPr kumimoji="1" lang="ja-JP" altLang="en-US" sz="2000" dirty="0" smtClean="0"/>
                        <a:t>日　　　付</a:t>
                      </a:r>
                      <a:endParaRPr kumimoji="1" lang="ja-JP" altLang="en-US" sz="2000" dirty="0"/>
                    </a:p>
                  </a:txBody>
                  <a:tcPr/>
                </a:tc>
                <a:tc>
                  <a:txBody>
                    <a:bodyPr/>
                    <a:lstStyle/>
                    <a:p>
                      <a:pPr algn="ctr"/>
                      <a:r>
                        <a:rPr kumimoji="1" lang="ja-JP" altLang="en-US" sz="2000" dirty="0" smtClean="0"/>
                        <a:t>活動内容</a:t>
                      </a:r>
                      <a:endParaRPr kumimoji="1" lang="ja-JP" altLang="en-US" sz="2000" dirty="0"/>
                    </a:p>
                  </a:txBody>
                  <a:tcPr/>
                </a:tc>
                <a:tc>
                  <a:txBody>
                    <a:bodyPr/>
                    <a:lstStyle/>
                    <a:p>
                      <a:pPr algn="ctr"/>
                      <a:r>
                        <a:rPr kumimoji="1" lang="ja-JP" altLang="en-US" sz="2000" dirty="0" smtClean="0"/>
                        <a:t>場　　　所</a:t>
                      </a:r>
                      <a:endParaRPr kumimoji="1" lang="ja-JP" altLang="en-US" sz="2000" dirty="0"/>
                    </a:p>
                  </a:txBody>
                  <a:tcPr/>
                </a:tc>
                <a:tc>
                  <a:txBody>
                    <a:bodyPr/>
                    <a:lstStyle/>
                    <a:p>
                      <a:pPr algn="ctr"/>
                      <a:r>
                        <a:rPr kumimoji="1" lang="ja-JP" altLang="en-US" sz="2000" dirty="0" smtClean="0"/>
                        <a:t>参加者等</a:t>
                      </a:r>
                      <a:endParaRPr kumimoji="1" lang="ja-JP" altLang="en-US" sz="2000" dirty="0"/>
                    </a:p>
                  </a:txBody>
                  <a:tcPr/>
                </a:tc>
              </a:tr>
              <a:tr h="374847">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8</a:t>
                      </a:r>
                      <a:r>
                        <a:rPr kumimoji="1" lang="ja-JP" altLang="en-US" sz="2000" b="1" dirty="0" smtClean="0"/>
                        <a:t>月</a:t>
                      </a:r>
                      <a:r>
                        <a:rPr kumimoji="1" lang="en-US" altLang="ja-JP" sz="2000" b="1" dirty="0" smtClean="0"/>
                        <a:t>29</a:t>
                      </a:r>
                      <a:r>
                        <a:rPr kumimoji="1" lang="ja-JP" altLang="en-US" sz="2000" b="1" dirty="0" smtClean="0"/>
                        <a:t>日（土）</a:t>
                      </a:r>
                      <a:endParaRPr kumimoji="1" lang="ja-JP" altLang="en-US" sz="2000" b="1" dirty="0"/>
                    </a:p>
                  </a:txBody>
                  <a:tcPr/>
                </a:tc>
                <a:tc>
                  <a:txBody>
                    <a:bodyPr/>
                    <a:lstStyle/>
                    <a:p>
                      <a:r>
                        <a:rPr kumimoji="1" lang="ja-JP" altLang="en-US" sz="2000" b="1" dirty="0" smtClean="0"/>
                        <a:t>運営委員会</a:t>
                      </a:r>
                      <a:endParaRPr kumimoji="1" lang="ja-JP" altLang="en-US" sz="2000" b="1" dirty="0"/>
                    </a:p>
                  </a:txBody>
                  <a:tcPr/>
                </a:tc>
                <a:tc>
                  <a:txBody>
                    <a:bodyPr/>
                    <a:lstStyle/>
                    <a:p>
                      <a:r>
                        <a:rPr kumimoji="1" lang="ja-JP" altLang="en-US" sz="2000" b="1" dirty="0" smtClean="0"/>
                        <a:t>税理士法人安部事務所</a:t>
                      </a:r>
                      <a:endParaRPr kumimoji="1" lang="ja-JP" altLang="en-US" sz="2000" b="1" dirty="0"/>
                    </a:p>
                  </a:txBody>
                  <a:tcPr/>
                </a:tc>
                <a:tc>
                  <a:txBody>
                    <a:bodyPr/>
                    <a:lstStyle/>
                    <a:p>
                      <a:endParaRPr kumimoji="1" lang="ja-JP" altLang="en-US" sz="2000" b="1"/>
                    </a:p>
                  </a:txBody>
                  <a:tcPr/>
                </a:tc>
              </a:tr>
              <a:tr h="374847">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9</a:t>
                      </a:r>
                      <a:r>
                        <a:rPr kumimoji="1" lang="ja-JP" altLang="en-US" sz="2000" b="1" dirty="0" smtClean="0"/>
                        <a:t>月</a:t>
                      </a:r>
                      <a:r>
                        <a:rPr kumimoji="1" lang="en-US" altLang="ja-JP" sz="2000" b="1" dirty="0" smtClean="0"/>
                        <a:t>5</a:t>
                      </a:r>
                      <a:r>
                        <a:rPr kumimoji="1" lang="ja-JP" altLang="en-US" sz="2000" b="1" dirty="0" smtClean="0"/>
                        <a:t>日（土）</a:t>
                      </a:r>
                      <a:endParaRPr kumimoji="1" lang="ja-JP" altLang="en-US" sz="2000" b="1" dirty="0"/>
                    </a:p>
                  </a:txBody>
                  <a:tcPr/>
                </a:tc>
                <a:tc>
                  <a:txBody>
                    <a:bodyPr/>
                    <a:lstStyle/>
                    <a:p>
                      <a:r>
                        <a:rPr kumimoji="1" lang="ja-JP" altLang="en-US" sz="2000" b="1" dirty="0" smtClean="0"/>
                        <a:t>運営委員会</a:t>
                      </a:r>
                      <a:endParaRPr kumimoji="1" lang="ja-JP" altLang="en-US" sz="2000" b="1" dirty="0"/>
                    </a:p>
                  </a:txBody>
                  <a:tcPr/>
                </a:tc>
                <a:tc>
                  <a:txBody>
                    <a:bodyPr/>
                    <a:lstStyle/>
                    <a:p>
                      <a:r>
                        <a:rPr kumimoji="1" lang="ja-JP" altLang="en-US" sz="2000" b="1" dirty="0" smtClean="0"/>
                        <a:t>税理士法人安部事務所</a:t>
                      </a:r>
                      <a:endParaRPr kumimoji="1" lang="ja-JP" altLang="en-US" sz="2000" b="1" dirty="0"/>
                    </a:p>
                  </a:txBody>
                  <a:tcPr/>
                </a:tc>
                <a:tc>
                  <a:txBody>
                    <a:bodyPr/>
                    <a:lstStyle/>
                    <a:p>
                      <a:endParaRPr kumimoji="1" lang="ja-JP" altLang="en-US" sz="2000" b="1"/>
                    </a:p>
                  </a:txBody>
                  <a:tcPr/>
                </a:tc>
              </a:tr>
              <a:tr h="66319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9</a:t>
                      </a:r>
                      <a:r>
                        <a:rPr kumimoji="1" lang="ja-JP" altLang="en-US" sz="2000" b="1" dirty="0" smtClean="0"/>
                        <a:t>月</a:t>
                      </a:r>
                      <a:r>
                        <a:rPr kumimoji="1" lang="en-US" altLang="ja-JP" sz="2000" b="1" dirty="0" smtClean="0"/>
                        <a:t>9</a:t>
                      </a:r>
                      <a:r>
                        <a:rPr kumimoji="1" lang="ja-JP" altLang="en-US" sz="2000" b="1" dirty="0" smtClean="0"/>
                        <a:t>日（水）</a:t>
                      </a:r>
                      <a:endParaRPr kumimoji="1" lang="ja-JP" altLang="en-US" sz="2000" b="1" dirty="0"/>
                    </a:p>
                  </a:txBody>
                  <a:tcPr/>
                </a:tc>
                <a:tc>
                  <a:txBody>
                    <a:bodyPr/>
                    <a:lstStyle/>
                    <a:p>
                      <a:r>
                        <a:rPr kumimoji="1" lang="ja-JP" altLang="en-US" sz="2000" b="1" dirty="0" smtClean="0"/>
                        <a:t>第</a:t>
                      </a:r>
                      <a:r>
                        <a:rPr kumimoji="1" lang="en-US" altLang="ja-JP" sz="2000" b="1" dirty="0" smtClean="0"/>
                        <a:t>60</a:t>
                      </a:r>
                      <a:r>
                        <a:rPr kumimoji="1" lang="ja-JP" altLang="en-US" sz="2000" b="1" dirty="0" smtClean="0"/>
                        <a:t>回　広島支部総会</a:t>
                      </a:r>
                      <a:endParaRPr kumimoji="1" lang="ja-JP" altLang="en-US" sz="2000" b="1" dirty="0"/>
                    </a:p>
                  </a:txBody>
                  <a:tcPr/>
                </a:tc>
                <a:tc>
                  <a:txBody>
                    <a:bodyPr/>
                    <a:lstStyle/>
                    <a:p>
                      <a:r>
                        <a:rPr kumimoji="1" lang="ja-JP" altLang="en-US" sz="2000" b="1" dirty="0" smtClean="0"/>
                        <a:t>メルパルク広島</a:t>
                      </a:r>
                      <a:endParaRPr kumimoji="1" lang="ja-JP" altLang="en-US" sz="2000" b="1" dirty="0"/>
                    </a:p>
                  </a:txBody>
                  <a:tcPr/>
                </a:tc>
                <a:tc>
                  <a:txBody>
                    <a:bodyPr/>
                    <a:lstStyle/>
                    <a:p>
                      <a:endParaRPr kumimoji="1" lang="ja-JP" altLang="en-US" sz="2000" b="1"/>
                    </a:p>
                  </a:txBody>
                  <a:tcPr/>
                </a:tc>
              </a:tr>
              <a:tr h="66319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9</a:t>
                      </a:r>
                      <a:r>
                        <a:rPr kumimoji="1" lang="ja-JP" altLang="en-US" sz="2000" b="1" dirty="0" smtClean="0"/>
                        <a:t>月</a:t>
                      </a:r>
                      <a:r>
                        <a:rPr kumimoji="1" lang="en-US" altLang="ja-JP" sz="2000" b="1" dirty="0" smtClean="0"/>
                        <a:t>12</a:t>
                      </a:r>
                      <a:r>
                        <a:rPr kumimoji="1" lang="ja-JP" altLang="en-US" sz="2000" b="1" dirty="0" smtClean="0"/>
                        <a:t>日（土）</a:t>
                      </a:r>
                      <a:endParaRPr kumimoji="1" lang="ja-JP" altLang="en-US" sz="2000" b="1" dirty="0"/>
                    </a:p>
                  </a:txBody>
                  <a:tcPr/>
                </a:tc>
                <a:tc>
                  <a:txBody>
                    <a:bodyPr/>
                    <a:lstStyle/>
                    <a:p>
                      <a:r>
                        <a:rPr kumimoji="1" lang="ja-JP" altLang="en-US" sz="2000" b="1" dirty="0" smtClean="0"/>
                        <a:t>第</a:t>
                      </a:r>
                      <a:r>
                        <a:rPr kumimoji="1" lang="en-US" altLang="ja-JP" sz="2000" b="1" dirty="0" smtClean="0"/>
                        <a:t>10</a:t>
                      </a:r>
                      <a:r>
                        <a:rPr kumimoji="1" lang="ja-JP" altLang="en-US" sz="2000" b="1" dirty="0" smtClean="0"/>
                        <a:t>回　山口支部総会</a:t>
                      </a:r>
                      <a:endParaRPr kumimoji="1" lang="ja-JP" altLang="en-US" sz="2000" b="1" dirty="0"/>
                    </a:p>
                  </a:txBody>
                  <a:tcPr/>
                </a:tc>
                <a:tc>
                  <a:txBody>
                    <a:bodyPr/>
                    <a:lstStyle/>
                    <a:p>
                      <a:r>
                        <a:rPr kumimoji="1" lang="ja-JP" altLang="en-US" sz="2000" b="1" dirty="0" smtClean="0"/>
                        <a:t>ホテルかめ福</a:t>
                      </a:r>
                      <a:endParaRPr kumimoji="1" lang="ja-JP" altLang="en-US" sz="2000" b="1" dirty="0"/>
                    </a:p>
                  </a:txBody>
                  <a:tcPr/>
                </a:tc>
                <a:tc>
                  <a:txBody>
                    <a:bodyPr/>
                    <a:lstStyle/>
                    <a:p>
                      <a:r>
                        <a:rPr kumimoji="1" lang="ja-JP" altLang="en-US" sz="2000" b="1" dirty="0" smtClean="0"/>
                        <a:t>三好</a:t>
                      </a:r>
                      <a:endParaRPr kumimoji="1" lang="ja-JP" altLang="en-US" sz="2000" b="1" dirty="0"/>
                    </a:p>
                  </a:txBody>
                  <a:tcPr/>
                </a:tc>
              </a:tr>
              <a:tr h="66319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10</a:t>
                      </a:r>
                      <a:r>
                        <a:rPr kumimoji="1" lang="ja-JP" altLang="en-US" sz="2000" b="1" dirty="0" smtClean="0"/>
                        <a:t>月</a:t>
                      </a:r>
                      <a:r>
                        <a:rPr kumimoji="1" lang="en-US" altLang="ja-JP" sz="2000" b="1" dirty="0" smtClean="0"/>
                        <a:t>16</a:t>
                      </a:r>
                      <a:r>
                        <a:rPr kumimoji="1" lang="ja-JP" altLang="en-US" sz="2000" b="1" dirty="0" smtClean="0"/>
                        <a:t>日（金）</a:t>
                      </a:r>
                      <a:endParaRPr kumimoji="1" lang="ja-JP" altLang="en-US" sz="2000" b="1" dirty="0"/>
                    </a:p>
                  </a:txBody>
                  <a:tcPr/>
                </a:tc>
                <a:tc>
                  <a:txBody>
                    <a:bodyPr/>
                    <a:lstStyle/>
                    <a:p>
                      <a:r>
                        <a:rPr kumimoji="1" lang="ja-JP" altLang="en-US" sz="2000" b="1" dirty="0" smtClean="0"/>
                        <a:t>尾道支部総会</a:t>
                      </a:r>
                      <a:endParaRPr kumimoji="1" lang="ja-JP" altLang="en-US" sz="2000" b="1" dirty="0"/>
                    </a:p>
                  </a:txBody>
                  <a:tcPr/>
                </a:tc>
                <a:tc>
                  <a:txBody>
                    <a:bodyPr/>
                    <a:lstStyle/>
                    <a:p>
                      <a:r>
                        <a:rPr kumimoji="1" lang="ja-JP" altLang="en-US" sz="2000" b="1" dirty="0" smtClean="0"/>
                        <a:t>グリーンヒルホテル尾道</a:t>
                      </a:r>
                      <a:endParaRPr kumimoji="1" lang="ja-JP" altLang="en-US" sz="2000" b="1" dirty="0"/>
                    </a:p>
                  </a:txBody>
                  <a:tcPr/>
                </a:tc>
                <a:tc>
                  <a:txBody>
                    <a:bodyPr/>
                    <a:lstStyle/>
                    <a:p>
                      <a:r>
                        <a:rPr kumimoji="1" lang="ja-JP" altLang="en-US" sz="2000" b="1" dirty="0" smtClean="0"/>
                        <a:t>三好</a:t>
                      </a:r>
                      <a:endParaRPr kumimoji="1" lang="ja-JP" altLang="en-US" sz="2000" b="1" dirty="0"/>
                    </a:p>
                  </a:txBody>
                  <a:tcPr/>
                </a:tc>
              </a:tr>
              <a:tr h="66319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10</a:t>
                      </a:r>
                      <a:r>
                        <a:rPr kumimoji="1" lang="ja-JP" altLang="en-US" sz="2000" b="1" dirty="0" smtClean="0"/>
                        <a:t>月</a:t>
                      </a:r>
                      <a:r>
                        <a:rPr kumimoji="1" lang="en-US" altLang="ja-JP" sz="2000" b="1" dirty="0" smtClean="0"/>
                        <a:t>28</a:t>
                      </a:r>
                      <a:r>
                        <a:rPr kumimoji="1" lang="ja-JP" altLang="en-US" sz="2000" b="1" dirty="0" smtClean="0"/>
                        <a:t>日（水）</a:t>
                      </a:r>
                      <a:endParaRPr kumimoji="1" lang="ja-JP" altLang="en-US" sz="2000" b="1" dirty="0"/>
                    </a:p>
                  </a:txBody>
                  <a:tcPr/>
                </a:tc>
                <a:tc>
                  <a:txBody>
                    <a:bodyPr/>
                    <a:lstStyle/>
                    <a:p>
                      <a:r>
                        <a:rPr kumimoji="1" lang="ja-JP" altLang="en-US" sz="2000" b="1" dirty="0" smtClean="0"/>
                        <a:t>運営委員会</a:t>
                      </a:r>
                      <a:endParaRPr kumimoji="1" lang="ja-JP" altLang="en-US" sz="2000" b="1" dirty="0"/>
                    </a:p>
                  </a:txBody>
                  <a:tcPr/>
                </a:tc>
                <a:tc>
                  <a:txBody>
                    <a:bodyPr/>
                    <a:lstStyle/>
                    <a:p>
                      <a:r>
                        <a:rPr kumimoji="1" lang="ja-JP" altLang="en-US" sz="2000" b="1" dirty="0" smtClean="0"/>
                        <a:t>雑草庵　せと</a:t>
                      </a:r>
                      <a:endParaRPr kumimoji="1" lang="ja-JP" altLang="en-US" sz="2000" b="1" dirty="0"/>
                    </a:p>
                  </a:txBody>
                  <a:tcPr/>
                </a:tc>
                <a:tc>
                  <a:txBody>
                    <a:bodyPr/>
                    <a:lstStyle/>
                    <a:p>
                      <a:r>
                        <a:rPr kumimoji="1" lang="ja-JP" altLang="en-US" sz="2000" b="1" dirty="0" smtClean="0"/>
                        <a:t>総会反省会</a:t>
                      </a:r>
                      <a:endParaRPr kumimoji="1" lang="ja-JP" altLang="en-US" sz="2000" b="1" dirty="0"/>
                    </a:p>
                  </a:txBody>
                  <a:tcPr/>
                </a:tc>
              </a:tr>
              <a:tr h="374847">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11</a:t>
                      </a:r>
                      <a:r>
                        <a:rPr kumimoji="1" lang="ja-JP" altLang="en-US" sz="2000" b="1" dirty="0" smtClean="0"/>
                        <a:t>月</a:t>
                      </a:r>
                      <a:r>
                        <a:rPr kumimoji="1" lang="en-US" altLang="ja-JP" sz="2000" b="1" dirty="0" smtClean="0"/>
                        <a:t>6</a:t>
                      </a:r>
                      <a:r>
                        <a:rPr kumimoji="1" lang="ja-JP" altLang="en-US" sz="2000" b="1" dirty="0" smtClean="0"/>
                        <a:t>日（金）</a:t>
                      </a:r>
                      <a:endParaRPr kumimoji="1" lang="ja-JP" altLang="en-US" sz="2000" b="1" dirty="0"/>
                    </a:p>
                  </a:txBody>
                  <a:tcPr/>
                </a:tc>
                <a:tc>
                  <a:txBody>
                    <a:bodyPr/>
                    <a:lstStyle/>
                    <a:p>
                      <a:r>
                        <a:rPr kumimoji="1" lang="ja-JP" altLang="en-US" sz="2000" b="1" dirty="0" smtClean="0"/>
                        <a:t>近畿支部総会</a:t>
                      </a:r>
                      <a:endParaRPr kumimoji="1" lang="ja-JP" altLang="en-US" sz="2000" b="1" dirty="0"/>
                    </a:p>
                  </a:txBody>
                  <a:tcPr/>
                </a:tc>
                <a:tc>
                  <a:txBody>
                    <a:bodyPr/>
                    <a:lstStyle/>
                    <a:p>
                      <a:r>
                        <a:rPr kumimoji="1" lang="ja-JP" altLang="en-US" sz="2000" b="1" dirty="0" smtClean="0"/>
                        <a:t>新阪急ホテル</a:t>
                      </a:r>
                      <a:endParaRPr kumimoji="1" lang="ja-JP" altLang="en-US" sz="2000" b="1" dirty="0"/>
                    </a:p>
                  </a:txBody>
                  <a:tcPr/>
                </a:tc>
                <a:tc>
                  <a:txBody>
                    <a:bodyPr/>
                    <a:lstStyle/>
                    <a:p>
                      <a:r>
                        <a:rPr kumimoji="1" lang="ja-JP" altLang="en-US" sz="2000" b="1" dirty="0" smtClean="0"/>
                        <a:t>三好</a:t>
                      </a:r>
                      <a:endParaRPr kumimoji="1" lang="ja-JP" altLang="en-US" sz="2000" b="1" dirty="0"/>
                    </a:p>
                  </a:txBody>
                  <a:tcPr/>
                </a:tc>
              </a:tr>
              <a:tr h="663190">
                <a:tc>
                  <a:txBody>
                    <a:bodyPr/>
                    <a:lstStyle/>
                    <a:p>
                      <a:r>
                        <a:rPr kumimoji="1" lang="ja-JP" altLang="en-US" sz="2000" b="1" dirty="0" smtClean="0"/>
                        <a:t>平成</a:t>
                      </a:r>
                      <a:r>
                        <a:rPr kumimoji="1" lang="en-US" altLang="ja-JP" sz="2000" b="1" dirty="0" smtClean="0"/>
                        <a:t>27</a:t>
                      </a:r>
                      <a:r>
                        <a:rPr kumimoji="1" lang="ja-JP" altLang="en-US" sz="2000" b="1" dirty="0" smtClean="0"/>
                        <a:t>年</a:t>
                      </a:r>
                      <a:r>
                        <a:rPr kumimoji="1" lang="en-US" altLang="ja-JP" sz="2000" b="1" dirty="0" smtClean="0"/>
                        <a:t>11</a:t>
                      </a:r>
                      <a:r>
                        <a:rPr kumimoji="1" lang="ja-JP" altLang="en-US" sz="2000" b="1" dirty="0" smtClean="0"/>
                        <a:t>月</a:t>
                      </a:r>
                      <a:r>
                        <a:rPr kumimoji="1" lang="en-US" altLang="ja-JP" sz="2000" b="1" dirty="0" smtClean="0"/>
                        <a:t>8</a:t>
                      </a:r>
                      <a:r>
                        <a:rPr kumimoji="1" lang="ja-JP" altLang="en-US" sz="2000" b="1" dirty="0" smtClean="0"/>
                        <a:t>日（日）</a:t>
                      </a:r>
                      <a:endParaRPr kumimoji="1" lang="ja-JP" altLang="en-US" sz="2000" b="1" dirty="0"/>
                    </a:p>
                  </a:txBody>
                  <a:tcPr/>
                </a:tc>
                <a:tc>
                  <a:txBody>
                    <a:bodyPr/>
                    <a:lstStyle/>
                    <a:p>
                      <a:r>
                        <a:rPr kumimoji="1" lang="ja-JP" altLang="en-US" sz="2000" b="1" dirty="0" smtClean="0"/>
                        <a:t>第</a:t>
                      </a:r>
                      <a:r>
                        <a:rPr kumimoji="1" lang="en-US" altLang="ja-JP" sz="2000" b="1" dirty="0" smtClean="0"/>
                        <a:t>74</a:t>
                      </a:r>
                      <a:r>
                        <a:rPr kumimoji="1" lang="ja-JP" altLang="en-US" sz="2000" b="1" dirty="0" smtClean="0"/>
                        <a:t>回秋期ゴルフコンペ（</a:t>
                      </a:r>
                      <a:r>
                        <a:rPr kumimoji="1" lang="en-US" altLang="ja-JP" sz="2000" b="1" dirty="0" smtClean="0"/>
                        <a:t>25</a:t>
                      </a:r>
                      <a:r>
                        <a:rPr kumimoji="1" lang="ja-JP" altLang="en-US" sz="2000" b="1" dirty="0" smtClean="0"/>
                        <a:t>名参加）</a:t>
                      </a:r>
                      <a:endParaRPr kumimoji="1" lang="ja-JP" altLang="en-US" sz="2000" b="1" dirty="0"/>
                    </a:p>
                  </a:txBody>
                  <a:tcPr/>
                </a:tc>
                <a:tc>
                  <a:txBody>
                    <a:bodyPr/>
                    <a:lstStyle/>
                    <a:p>
                      <a:r>
                        <a:rPr kumimoji="1" lang="ja-JP" altLang="en-US" sz="2000" b="1" dirty="0" smtClean="0"/>
                        <a:t>広島佐伯カントリー倶楽部</a:t>
                      </a:r>
                      <a:endParaRPr kumimoji="1" lang="ja-JP" altLang="en-US" sz="2000" b="1" dirty="0"/>
                    </a:p>
                  </a:txBody>
                  <a:tcPr/>
                </a:tc>
                <a:tc>
                  <a:txBody>
                    <a:bodyPr/>
                    <a:lstStyle/>
                    <a:p>
                      <a:r>
                        <a:rPr kumimoji="1" lang="ja-JP" altLang="en-US" sz="2000" b="1" i="0" dirty="0" smtClean="0"/>
                        <a:t>優勝</a:t>
                      </a:r>
                      <a:endParaRPr kumimoji="1" lang="en-US" altLang="ja-JP" sz="2000" b="1" i="0" dirty="0" smtClean="0"/>
                    </a:p>
                    <a:p>
                      <a:r>
                        <a:rPr kumimoji="1" lang="ja-JP" altLang="en-US" sz="2000" b="1" i="0" dirty="0" smtClean="0"/>
                        <a:t>寺田立身</a:t>
                      </a:r>
                      <a:endParaRPr kumimoji="1" lang="en-US" altLang="ja-JP" sz="2000" b="1" i="0" dirty="0" smtClean="0"/>
                    </a:p>
                    <a:p>
                      <a:r>
                        <a:rPr kumimoji="1" lang="ja-JP" altLang="en-US" sz="2000" b="1" i="0" dirty="0" smtClean="0"/>
                        <a:t>（昭和</a:t>
                      </a:r>
                      <a:r>
                        <a:rPr kumimoji="1" lang="en-US" altLang="ja-JP" sz="2000" b="1" i="0" dirty="0" smtClean="0"/>
                        <a:t>48</a:t>
                      </a:r>
                      <a:r>
                        <a:rPr kumimoji="1" lang="ja-JP" altLang="en-US" sz="2000" b="1" i="0" dirty="0" smtClean="0"/>
                        <a:t>年卒）</a:t>
                      </a:r>
                      <a:endParaRPr kumimoji="1" lang="ja-JP" altLang="en-US" sz="2000" b="1" i="0" dirty="0"/>
                    </a:p>
                  </a:txBody>
                  <a:tcPr/>
                </a:tc>
              </a:tr>
              <a:tr h="374847">
                <a:tc>
                  <a:txBody>
                    <a:bodyPr/>
                    <a:lstStyle/>
                    <a:p>
                      <a:r>
                        <a:rPr kumimoji="1" lang="ja-JP" altLang="en-US" sz="2000" b="1" dirty="0" smtClean="0"/>
                        <a:t>平成</a:t>
                      </a:r>
                      <a:r>
                        <a:rPr kumimoji="1" lang="en-US" altLang="ja-JP" sz="2000" b="1" dirty="0" smtClean="0"/>
                        <a:t>28</a:t>
                      </a:r>
                      <a:r>
                        <a:rPr kumimoji="1" lang="ja-JP" altLang="en-US" sz="2000" b="1" dirty="0" smtClean="0"/>
                        <a:t>年</a:t>
                      </a:r>
                      <a:r>
                        <a:rPr kumimoji="1" lang="en-US" altLang="ja-JP" sz="2000" b="1" dirty="0" smtClean="0"/>
                        <a:t>3</a:t>
                      </a:r>
                      <a:r>
                        <a:rPr kumimoji="1" lang="ja-JP" altLang="en-US" sz="2000" b="1" dirty="0" smtClean="0"/>
                        <a:t>月</a:t>
                      </a:r>
                      <a:r>
                        <a:rPr kumimoji="1" lang="en-US" altLang="ja-JP" sz="2000" b="1" dirty="0" smtClean="0"/>
                        <a:t>8</a:t>
                      </a:r>
                      <a:r>
                        <a:rPr kumimoji="1" lang="ja-JP" altLang="en-US" sz="2000" b="1" dirty="0" smtClean="0"/>
                        <a:t>日</a:t>
                      </a:r>
                      <a:endParaRPr kumimoji="1" lang="ja-JP" altLang="en-US" sz="2000" b="1" dirty="0"/>
                    </a:p>
                  </a:txBody>
                  <a:tcPr/>
                </a:tc>
                <a:tc>
                  <a:txBody>
                    <a:bodyPr/>
                    <a:lstStyle/>
                    <a:p>
                      <a:r>
                        <a:rPr kumimoji="1" lang="ja-JP" altLang="en-US" sz="2000" b="1" dirty="0" smtClean="0"/>
                        <a:t>運営委員会</a:t>
                      </a:r>
                      <a:endParaRPr kumimoji="1" lang="ja-JP" altLang="en-US" sz="2000" b="1" dirty="0"/>
                    </a:p>
                  </a:txBody>
                  <a:tcPr/>
                </a:tc>
                <a:tc>
                  <a:txBody>
                    <a:bodyPr/>
                    <a:lstStyle/>
                    <a:p>
                      <a:r>
                        <a:rPr kumimoji="1" lang="ja-JP" altLang="en-US" sz="2000" b="1" dirty="0" smtClean="0"/>
                        <a:t>雑草庵　せと</a:t>
                      </a:r>
                      <a:endParaRPr kumimoji="1" lang="ja-JP" altLang="en-US" sz="2000" b="1" dirty="0"/>
                    </a:p>
                  </a:txBody>
                  <a:tcPr/>
                </a:tc>
                <a:tc>
                  <a:txBody>
                    <a:bodyPr/>
                    <a:lstStyle/>
                    <a:p>
                      <a:endParaRPr kumimoji="1" lang="ja-JP" altLang="en-US" sz="2000" b="1" dirty="0"/>
                    </a:p>
                  </a:txBody>
                  <a:tcPr/>
                </a:tc>
              </a:tr>
            </a:tbl>
          </a:graphicData>
        </a:graphic>
      </p:graphicFrame>
    </p:spTree>
    <p:extLst>
      <p:ext uri="{BB962C8B-B14F-4D97-AF65-F5344CB8AC3E}">
        <p14:creationId xmlns:p14="http://schemas.microsoft.com/office/powerpoint/2010/main" val="1645209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smtClean="0"/>
              <a:t>平成</a:t>
            </a:r>
            <a:r>
              <a:rPr lang="en-US" altLang="ja-JP" sz="3200" dirty="0" smtClean="0"/>
              <a:t>27</a:t>
            </a:r>
            <a:r>
              <a:rPr lang="ja-JP" altLang="en-US" sz="3200" dirty="0" smtClean="0"/>
              <a:t>年</a:t>
            </a:r>
            <a:r>
              <a:rPr lang="en-US" altLang="ja-JP" sz="3200" dirty="0" smtClean="0"/>
              <a:t>11</a:t>
            </a:r>
            <a:r>
              <a:rPr kumimoji="1" lang="ja-JP" altLang="en-US" sz="3200" dirty="0" smtClean="0"/>
              <a:t>月　第</a:t>
            </a:r>
            <a:r>
              <a:rPr kumimoji="1" lang="en-US" altLang="ja-JP" sz="3200" dirty="0" smtClean="0"/>
              <a:t>74</a:t>
            </a:r>
            <a:r>
              <a:rPr kumimoji="1" lang="ja-JP" altLang="en-US" sz="3200" dirty="0" smtClean="0"/>
              <a:t>回　温山会広島支部　秋期コンペ</a:t>
            </a:r>
            <a:r>
              <a:rPr kumimoji="1" lang="en-US" altLang="ja-JP" sz="3200" dirty="0" smtClean="0"/>
              <a:t/>
            </a:r>
            <a:br>
              <a:rPr kumimoji="1" lang="en-US" altLang="ja-JP" sz="3200" dirty="0" smtClean="0"/>
            </a:br>
            <a:r>
              <a:rPr lang="ja-JP" altLang="en-US" sz="3200" dirty="0"/>
              <a:t>　</a:t>
            </a:r>
            <a:r>
              <a:rPr lang="ja-JP" altLang="en-US" sz="3200" dirty="0" smtClean="0"/>
              <a:t>　　　　＠広島佐伯カントリー倶楽部権現コース</a:t>
            </a:r>
            <a:endParaRPr kumimoji="1" lang="ja-JP" altLang="en-US" sz="3200" dirty="0"/>
          </a:p>
        </p:txBody>
      </p:sp>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26524" y="1690688"/>
            <a:ext cx="6498391" cy="4873793"/>
          </a:xfrm>
        </p:spPr>
      </p:pic>
      <p:sp>
        <p:nvSpPr>
          <p:cNvPr id="3" name="テキスト ボックス 2"/>
          <p:cNvSpPr txBox="1"/>
          <p:nvPr/>
        </p:nvSpPr>
        <p:spPr>
          <a:xfrm>
            <a:off x="8113690" y="1882289"/>
            <a:ext cx="3451538" cy="3785652"/>
          </a:xfrm>
          <a:prstGeom prst="rect">
            <a:avLst/>
          </a:prstGeom>
          <a:noFill/>
        </p:spPr>
        <p:txBody>
          <a:bodyPr wrap="square" rtlCol="0">
            <a:spAutoFit/>
          </a:bodyPr>
          <a:lstStyle/>
          <a:p>
            <a:r>
              <a:rPr kumimoji="1" lang="ja-JP" altLang="en-US" sz="2400" dirty="0" smtClean="0"/>
              <a:t>第</a:t>
            </a:r>
            <a:r>
              <a:rPr kumimoji="1" lang="en-US" altLang="ja-JP" sz="2400" dirty="0" smtClean="0"/>
              <a:t>74</a:t>
            </a:r>
            <a:r>
              <a:rPr kumimoji="1" lang="ja-JP" altLang="en-US" sz="2400" dirty="0" smtClean="0"/>
              <a:t>回</a:t>
            </a:r>
            <a:r>
              <a:rPr lang="ja-JP" altLang="en-US" sz="2400" dirty="0" smtClean="0"/>
              <a:t>チャンピオン</a:t>
            </a:r>
            <a:endParaRPr lang="en-US" altLang="ja-JP" sz="2400" dirty="0" smtClean="0"/>
          </a:p>
          <a:p>
            <a:r>
              <a:rPr kumimoji="1" lang="ja-JP" altLang="en-US" sz="2400" dirty="0"/>
              <a:t>　</a:t>
            </a:r>
            <a:r>
              <a:rPr kumimoji="1" lang="ja-JP" altLang="en-US" sz="2400" dirty="0" smtClean="0"/>
              <a:t>　　　寺田立身（</a:t>
            </a:r>
            <a:r>
              <a:rPr kumimoji="1" lang="en-US" altLang="ja-JP" sz="2400" dirty="0" smtClean="0"/>
              <a:t>S48</a:t>
            </a:r>
            <a:r>
              <a:rPr kumimoji="1" lang="ja-JP" altLang="en-US" sz="2400" dirty="0" smtClean="0"/>
              <a:t>卒）</a:t>
            </a:r>
            <a:endParaRPr kumimoji="1" lang="en-US" altLang="ja-JP" sz="2400" dirty="0" smtClean="0"/>
          </a:p>
          <a:p>
            <a:r>
              <a:rPr lang="ja-JP" altLang="en-US" sz="2400" dirty="0" smtClean="0"/>
              <a:t>第</a:t>
            </a:r>
            <a:r>
              <a:rPr lang="en-US" altLang="ja-JP" sz="2400" dirty="0" smtClean="0"/>
              <a:t>75</a:t>
            </a:r>
            <a:r>
              <a:rPr lang="ja-JP" altLang="en-US" sz="2400" dirty="0" smtClean="0"/>
              <a:t>回チャンピオン</a:t>
            </a:r>
            <a:endParaRPr lang="en-US" altLang="ja-JP" sz="2400" dirty="0" smtClean="0"/>
          </a:p>
          <a:p>
            <a:r>
              <a:rPr kumimoji="1" lang="ja-JP" altLang="en-US" sz="2400" dirty="0"/>
              <a:t>　</a:t>
            </a:r>
            <a:r>
              <a:rPr kumimoji="1" lang="ja-JP" altLang="en-US" sz="2400" dirty="0" smtClean="0"/>
              <a:t>　　　中本　巌（</a:t>
            </a:r>
            <a:r>
              <a:rPr kumimoji="1" lang="en-US" altLang="ja-JP" sz="2400" dirty="0" smtClean="0"/>
              <a:t>S42</a:t>
            </a:r>
            <a:r>
              <a:rPr kumimoji="1" lang="ja-JP" altLang="en-US" sz="2400" dirty="0" smtClean="0"/>
              <a:t>卒）</a:t>
            </a:r>
            <a:endParaRPr kumimoji="1" lang="en-US" altLang="ja-JP" sz="2400" dirty="0" smtClean="0"/>
          </a:p>
          <a:p>
            <a:endParaRPr kumimoji="1" lang="en-US" altLang="ja-JP" sz="2400" dirty="0" smtClean="0"/>
          </a:p>
          <a:p>
            <a:r>
              <a:rPr kumimoji="1" lang="ja-JP" altLang="en-US" sz="2400" dirty="0" smtClean="0"/>
              <a:t>第</a:t>
            </a:r>
            <a:r>
              <a:rPr lang="en-US" altLang="ja-JP" sz="2400" dirty="0" smtClean="0"/>
              <a:t>76</a:t>
            </a:r>
            <a:r>
              <a:rPr lang="ja-JP" altLang="en-US" sz="2400" dirty="0" smtClean="0"/>
              <a:t>回　秋期コンペ</a:t>
            </a:r>
            <a:endParaRPr lang="en-US" altLang="ja-JP" sz="2400" dirty="0" smtClean="0"/>
          </a:p>
          <a:p>
            <a:r>
              <a:rPr lang="ja-JP" altLang="en-US" sz="2400" dirty="0" smtClean="0">
                <a:solidFill>
                  <a:srgbClr val="FF0000"/>
                </a:solidFill>
              </a:rPr>
              <a:t>平成</a:t>
            </a:r>
            <a:r>
              <a:rPr lang="en-US" altLang="ja-JP" sz="2400" dirty="0" smtClean="0">
                <a:solidFill>
                  <a:srgbClr val="FF0000"/>
                </a:solidFill>
              </a:rPr>
              <a:t>28</a:t>
            </a:r>
            <a:r>
              <a:rPr lang="ja-JP" altLang="en-US" sz="2400" dirty="0" smtClean="0">
                <a:solidFill>
                  <a:srgbClr val="FF0000"/>
                </a:solidFill>
              </a:rPr>
              <a:t>年</a:t>
            </a:r>
            <a:r>
              <a:rPr lang="en-US" altLang="ja-JP" sz="2400" dirty="0" smtClean="0">
                <a:solidFill>
                  <a:srgbClr val="FF0000"/>
                </a:solidFill>
              </a:rPr>
              <a:t>11</a:t>
            </a:r>
            <a:r>
              <a:rPr lang="ja-JP" altLang="en-US" sz="2400" dirty="0" smtClean="0">
                <a:solidFill>
                  <a:srgbClr val="FF0000"/>
                </a:solidFill>
              </a:rPr>
              <a:t>月</a:t>
            </a:r>
            <a:r>
              <a:rPr lang="en-US" altLang="ja-JP" sz="2400" dirty="0" smtClean="0">
                <a:solidFill>
                  <a:srgbClr val="FF0000"/>
                </a:solidFill>
              </a:rPr>
              <a:t>6</a:t>
            </a:r>
            <a:r>
              <a:rPr lang="ja-JP" altLang="en-US" sz="2400" dirty="0" smtClean="0">
                <a:solidFill>
                  <a:srgbClr val="FF0000"/>
                </a:solidFill>
              </a:rPr>
              <a:t>日（日）</a:t>
            </a:r>
            <a:endParaRPr lang="en-US" altLang="ja-JP" sz="2400" dirty="0" smtClean="0">
              <a:solidFill>
                <a:srgbClr val="FF0000"/>
              </a:solidFill>
            </a:endParaRPr>
          </a:p>
          <a:p>
            <a:endParaRPr kumimoji="1" lang="en-US" altLang="ja-JP" sz="2400" dirty="0"/>
          </a:p>
          <a:p>
            <a:r>
              <a:rPr lang="ja-JP" altLang="en-US" sz="2400" dirty="0" smtClean="0"/>
              <a:t>第</a:t>
            </a:r>
            <a:r>
              <a:rPr lang="en-US" altLang="ja-JP" sz="2400" dirty="0" smtClean="0"/>
              <a:t>77</a:t>
            </a:r>
            <a:r>
              <a:rPr lang="ja-JP" altLang="en-US" sz="2400" dirty="0" smtClean="0"/>
              <a:t>回　春期コンペ</a:t>
            </a:r>
            <a:endParaRPr lang="en-US" altLang="ja-JP" sz="2400" dirty="0" smtClean="0"/>
          </a:p>
          <a:p>
            <a:r>
              <a:rPr kumimoji="1" lang="ja-JP" altLang="en-US" sz="2400" dirty="0" smtClean="0">
                <a:solidFill>
                  <a:srgbClr val="FF0000"/>
                </a:solidFill>
              </a:rPr>
              <a:t>平成</a:t>
            </a:r>
            <a:r>
              <a:rPr kumimoji="1" lang="en-US" altLang="ja-JP" sz="2400" dirty="0" smtClean="0">
                <a:solidFill>
                  <a:srgbClr val="FF0000"/>
                </a:solidFill>
              </a:rPr>
              <a:t>29</a:t>
            </a:r>
            <a:r>
              <a:rPr kumimoji="1" lang="ja-JP" altLang="en-US" sz="2400" dirty="0" smtClean="0">
                <a:solidFill>
                  <a:srgbClr val="FF0000"/>
                </a:solidFill>
              </a:rPr>
              <a:t>年</a:t>
            </a:r>
            <a:r>
              <a:rPr lang="ja-JP" altLang="en-US" sz="2400" dirty="0">
                <a:solidFill>
                  <a:srgbClr val="FF0000"/>
                </a:solidFill>
              </a:rPr>
              <a:t> </a:t>
            </a:r>
            <a:r>
              <a:rPr lang="en-US" altLang="ja-JP" sz="2400" dirty="0" smtClean="0">
                <a:solidFill>
                  <a:srgbClr val="FF0000"/>
                </a:solidFill>
              </a:rPr>
              <a:t>5</a:t>
            </a:r>
            <a:r>
              <a:rPr lang="ja-JP" altLang="en-US" sz="2400" dirty="0" smtClean="0">
                <a:solidFill>
                  <a:srgbClr val="FF0000"/>
                </a:solidFill>
              </a:rPr>
              <a:t>月</a:t>
            </a:r>
            <a:r>
              <a:rPr lang="en-US" altLang="ja-JP" sz="2400" dirty="0" smtClean="0">
                <a:solidFill>
                  <a:srgbClr val="FF0000"/>
                </a:solidFill>
              </a:rPr>
              <a:t>7</a:t>
            </a:r>
            <a:r>
              <a:rPr lang="ja-JP" altLang="en-US" sz="2400" dirty="0" smtClean="0">
                <a:solidFill>
                  <a:srgbClr val="FF0000"/>
                </a:solidFill>
              </a:rPr>
              <a:t>日（日）仮</a:t>
            </a:r>
            <a:endParaRPr kumimoji="1" lang="ja-JP" altLang="en-US" sz="2400" dirty="0">
              <a:solidFill>
                <a:srgbClr val="FF0000"/>
              </a:solidFill>
            </a:endParaRPr>
          </a:p>
        </p:txBody>
      </p:sp>
    </p:spTree>
    <p:extLst>
      <p:ext uri="{BB962C8B-B14F-4D97-AF65-F5344CB8AC3E}">
        <p14:creationId xmlns:p14="http://schemas.microsoft.com/office/powerpoint/2010/main" val="309055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会計報告　</a:t>
            </a:r>
            <a:r>
              <a:rPr kumimoji="1" lang="ja-JP" altLang="en-US" sz="2800" dirty="0" smtClean="0"/>
              <a:t>会計担当役員　佐々木真一（代理：安部知格）</a:t>
            </a:r>
            <a:endParaRPr kumimoji="1" lang="ja-JP" altLang="en-US" sz="28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812889906"/>
              </p:ext>
            </p:extLst>
          </p:nvPr>
        </p:nvGraphicFramePr>
        <p:xfrm>
          <a:off x="838199" y="1825625"/>
          <a:ext cx="10802256" cy="3657600"/>
        </p:xfrm>
        <a:graphic>
          <a:graphicData uri="http://schemas.openxmlformats.org/drawingml/2006/table">
            <a:tbl>
              <a:tblPr firstRow="1" bandRow="1">
                <a:tableStyleId>{5C22544A-7EE6-4342-B048-85BDC9FD1C3A}</a:tableStyleId>
              </a:tblPr>
              <a:tblGrid>
                <a:gridCol w="3398950"/>
                <a:gridCol w="2002178"/>
                <a:gridCol w="3535738"/>
                <a:gridCol w="1865390"/>
              </a:tblGrid>
              <a:tr h="2711065">
                <a:tc>
                  <a:txBody>
                    <a:bodyPr/>
                    <a:lstStyle/>
                    <a:p>
                      <a:r>
                        <a:rPr kumimoji="1" lang="ja-JP" altLang="en-US" sz="2800" dirty="0" smtClean="0"/>
                        <a:t>前期繰越金</a:t>
                      </a:r>
                      <a:endParaRPr kumimoji="1" lang="en-US" altLang="ja-JP" sz="2800" dirty="0" smtClean="0"/>
                    </a:p>
                    <a:p>
                      <a:r>
                        <a:rPr kumimoji="1" lang="ja-JP" altLang="en-US" sz="2800" dirty="0" smtClean="0"/>
                        <a:t>総会会費</a:t>
                      </a:r>
                      <a:endParaRPr kumimoji="1" lang="en-US" altLang="ja-JP" sz="2800" dirty="0" smtClean="0"/>
                    </a:p>
                    <a:p>
                      <a:r>
                        <a:rPr kumimoji="1" lang="ja-JP" altLang="en-US" sz="2800" dirty="0" smtClean="0"/>
                        <a:t>本部よりの強化費</a:t>
                      </a:r>
                      <a:endParaRPr kumimoji="1" lang="en-US" altLang="ja-JP" sz="2800" dirty="0" smtClean="0"/>
                    </a:p>
                    <a:p>
                      <a:r>
                        <a:rPr kumimoji="1" lang="ja-JP" altLang="en-US" sz="2800" dirty="0" smtClean="0"/>
                        <a:t>寄付金等</a:t>
                      </a:r>
                      <a:endParaRPr kumimoji="1" lang="en-US" altLang="ja-JP" sz="2800" dirty="0" smtClean="0"/>
                    </a:p>
                    <a:p>
                      <a:r>
                        <a:rPr kumimoji="1" lang="ja-JP" altLang="en-US" sz="2800" dirty="0" smtClean="0"/>
                        <a:t>総会当日欠席者（</a:t>
                      </a:r>
                      <a:r>
                        <a:rPr kumimoji="1" lang="en-US" altLang="ja-JP" sz="2800" dirty="0" smtClean="0"/>
                        <a:t>4</a:t>
                      </a:r>
                      <a:r>
                        <a:rPr kumimoji="1" lang="ja-JP" altLang="en-US" sz="2800" dirty="0" smtClean="0"/>
                        <a:t>名）</a:t>
                      </a:r>
                      <a:endParaRPr kumimoji="1" lang="en-US" altLang="ja-JP" sz="2800" dirty="0" smtClean="0"/>
                    </a:p>
                    <a:p>
                      <a:r>
                        <a:rPr kumimoji="1" lang="ja-JP" altLang="en-US" sz="2800" dirty="0" smtClean="0"/>
                        <a:t>預金利息</a:t>
                      </a:r>
                      <a:endParaRPr kumimoji="1" lang="ja-JP" altLang="en-US" sz="2800" dirty="0"/>
                    </a:p>
                  </a:txBody>
                  <a:tcPr/>
                </a:tc>
                <a:tc>
                  <a:txBody>
                    <a:bodyPr/>
                    <a:lstStyle/>
                    <a:p>
                      <a:pPr algn="r"/>
                      <a:r>
                        <a:rPr kumimoji="1" lang="en-US" altLang="ja-JP" sz="2800" dirty="0" smtClean="0"/>
                        <a:t>1,161,761</a:t>
                      </a:r>
                    </a:p>
                    <a:p>
                      <a:pPr algn="r"/>
                      <a:r>
                        <a:rPr kumimoji="1" lang="en-US" altLang="ja-JP" sz="2800" dirty="0" smtClean="0"/>
                        <a:t>965,000</a:t>
                      </a:r>
                    </a:p>
                    <a:p>
                      <a:pPr algn="r"/>
                      <a:r>
                        <a:rPr kumimoji="1" lang="en-US" altLang="ja-JP" sz="2800" dirty="0" smtClean="0"/>
                        <a:t>150,000</a:t>
                      </a:r>
                    </a:p>
                    <a:p>
                      <a:pPr algn="r"/>
                      <a:r>
                        <a:rPr kumimoji="1" lang="en-US" altLang="ja-JP" sz="2800" dirty="0" smtClean="0"/>
                        <a:t>20,000</a:t>
                      </a:r>
                    </a:p>
                    <a:p>
                      <a:pPr algn="r"/>
                      <a:r>
                        <a:rPr kumimoji="1" lang="en-US" altLang="ja-JP" sz="2800" dirty="0" smtClean="0"/>
                        <a:t>20,000</a:t>
                      </a:r>
                    </a:p>
                    <a:p>
                      <a:pPr algn="r"/>
                      <a:r>
                        <a:rPr kumimoji="1" lang="en-US" altLang="ja-JP" sz="2800" dirty="0" smtClean="0"/>
                        <a:t>154</a:t>
                      </a:r>
                      <a:endParaRPr kumimoji="1" lang="ja-JP" altLang="en-US" sz="2800" dirty="0"/>
                    </a:p>
                  </a:txBody>
                  <a:tcPr/>
                </a:tc>
                <a:tc>
                  <a:txBody>
                    <a:bodyPr/>
                    <a:lstStyle/>
                    <a:p>
                      <a:r>
                        <a:rPr kumimoji="1" lang="ja-JP" altLang="en-US" sz="2800" dirty="0" smtClean="0"/>
                        <a:t>総会費用</a:t>
                      </a:r>
                      <a:endParaRPr kumimoji="1" lang="en-US" altLang="ja-JP" sz="2800" dirty="0" smtClean="0"/>
                    </a:p>
                    <a:p>
                      <a:r>
                        <a:rPr kumimoji="1" lang="en-US" altLang="ja-JP" sz="2800" dirty="0" smtClean="0"/>
                        <a:t>60</a:t>
                      </a:r>
                      <a:r>
                        <a:rPr kumimoji="1" lang="ja-JP" altLang="en-US" sz="2800" dirty="0" smtClean="0"/>
                        <a:t>周年記念企画費</a:t>
                      </a:r>
                      <a:endParaRPr kumimoji="1" lang="en-US" altLang="ja-JP" sz="2800" dirty="0" smtClean="0"/>
                    </a:p>
                    <a:p>
                      <a:r>
                        <a:rPr kumimoji="1" lang="ja-JP" altLang="en-US" sz="2800" dirty="0" smtClean="0"/>
                        <a:t>運営費</a:t>
                      </a:r>
                      <a:r>
                        <a:rPr kumimoji="1" lang="ja-JP" altLang="en-US" sz="1800" dirty="0" smtClean="0"/>
                        <a:t>（</a:t>
                      </a:r>
                      <a:r>
                        <a:rPr kumimoji="1" lang="ja-JP" altLang="en-US" sz="1600" dirty="0" smtClean="0"/>
                        <a:t>総会案内及び郵送費</a:t>
                      </a:r>
                      <a:r>
                        <a:rPr kumimoji="1" lang="ja-JP" altLang="en-US" sz="1800" dirty="0" smtClean="0"/>
                        <a:t>）</a:t>
                      </a:r>
                      <a:endParaRPr kumimoji="1" lang="en-US" altLang="ja-JP" sz="1800" dirty="0" smtClean="0"/>
                    </a:p>
                    <a:p>
                      <a:r>
                        <a:rPr kumimoji="1" lang="ja-JP" altLang="en-US" sz="2800" dirty="0" smtClean="0"/>
                        <a:t>事務費</a:t>
                      </a:r>
                      <a:endParaRPr kumimoji="1" lang="en-US" altLang="ja-JP" sz="2800" dirty="0" smtClean="0"/>
                    </a:p>
                    <a:p>
                      <a:r>
                        <a:rPr kumimoji="1" lang="ja-JP" altLang="en-US" sz="2800" dirty="0" smtClean="0"/>
                        <a:t>他支部への祝儀代</a:t>
                      </a:r>
                      <a:endParaRPr kumimoji="1" lang="en-US" altLang="ja-JP" sz="2800" dirty="0" smtClean="0"/>
                    </a:p>
                    <a:p>
                      <a:r>
                        <a:rPr kumimoji="1" lang="ja-JP" altLang="en-US" sz="2800" dirty="0" smtClean="0"/>
                        <a:t>理事会及び雑費</a:t>
                      </a:r>
                      <a:endParaRPr kumimoji="1" lang="en-US" altLang="ja-JP" sz="2800" dirty="0" smtClean="0"/>
                    </a:p>
                    <a:p>
                      <a:r>
                        <a:rPr kumimoji="1" lang="ja-JP" altLang="en-US" sz="2800" dirty="0" smtClean="0"/>
                        <a:t>次期繰越金</a:t>
                      </a:r>
                      <a:endParaRPr kumimoji="1" lang="ja-JP" altLang="en-US" sz="2800" dirty="0"/>
                    </a:p>
                  </a:txBody>
                  <a:tcPr/>
                </a:tc>
                <a:tc>
                  <a:txBody>
                    <a:bodyPr/>
                    <a:lstStyle/>
                    <a:p>
                      <a:pPr algn="r"/>
                      <a:r>
                        <a:rPr kumimoji="1" lang="en-US" altLang="ja-JP" sz="2800" dirty="0" smtClean="0"/>
                        <a:t>1,006,059</a:t>
                      </a:r>
                    </a:p>
                    <a:p>
                      <a:pPr algn="r"/>
                      <a:r>
                        <a:rPr kumimoji="1" lang="en-US" altLang="ja-JP" sz="2800" dirty="0" smtClean="0"/>
                        <a:t>110,000</a:t>
                      </a:r>
                    </a:p>
                    <a:p>
                      <a:pPr algn="r"/>
                      <a:r>
                        <a:rPr kumimoji="1" lang="en-US" altLang="ja-JP" sz="2800" dirty="0" smtClean="0"/>
                        <a:t>160,750</a:t>
                      </a:r>
                    </a:p>
                    <a:p>
                      <a:pPr algn="r"/>
                      <a:r>
                        <a:rPr kumimoji="1" lang="en-US" altLang="ja-JP" sz="2800" dirty="0" smtClean="0"/>
                        <a:t>183,590</a:t>
                      </a:r>
                    </a:p>
                    <a:p>
                      <a:pPr algn="r"/>
                      <a:r>
                        <a:rPr kumimoji="1" lang="en-US" altLang="ja-JP" sz="2800" dirty="0" smtClean="0"/>
                        <a:t>30,000</a:t>
                      </a:r>
                    </a:p>
                    <a:p>
                      <a:pPr algn="r"/>
                      <a:r>
                        <a:rPr kumimoji="1" lang="en-US" altLang="ja-JP" sz="2800" dirty="0" smtClean="0"/>
                        <a:t>3,608</a:t>
                      </a:r>
                    </a:p>
                    <a:p>
                      <a:pPr algn="r"/>
                      <a:r>
                        <a:rPr kumimoji="1" lang="en-US" altLang="ja-JP" sz="2800" dirty="0" smtClean="0"/>
                        <a:t>822,908</a:t>
                      </a:r>
                      <a:endParaRPr kumimoji="1" lang="ja-JP" altLang="en-US" sz="2800" dirty="0"/>
                    </a:p>
                  </a:txBody>
                  <a:tcPr/>
                </a:tc>
              </a:tr>
              <a:tr h="499767">
                <a:tc>
                  <a:txBody>
                    <a:bodyPr/>
                    <a:lstStyle/>
                    <a:p>
                      <a:r>
                        <a:rPr kumimoji="1" lang="ja-JP" altLang="en-US" sz="3200" dirty="0" smtClean="0"/>
                        <a:t>収入合計</a:t>
                      </a:r>
                      <a:endParaRPr kumimoji="1" lang="ja-JP" altLang="en-US" sz="3200" dirty="0"/>
                    </a:p>
                  </a:txBody>
                  <a:tcPr/>
                </a:tc>
                <a:tc>
                  <a:txBody>
                    <a:bodyPr/>
                    <a:lstStyle/>
                    <a:p>
                      <a:pPr algn="r"/>
                      <a:r>
                        <a:rPr kumimoji="1" lang="en-US" altLang="ja-JP" sz="3200" dirty="0" smtClean="0"/>
                        <a:t>2,316,915</a:t>
                      </a:r>
                      <a:endParaRPr kumimoji="1" lang="ja-JP" altLang="en-US" sz="3200" dirty="0"/>
                    </a:p>
                  </a:txBody>
                  <a:tcPr/>
                </a:tc>
                <a:tc>
                  <a:txBody>
                    <a:bodyPr/>
                    <a:lstStyle/>
                    <a:p>
                      <a:endParaRPr kumimoji="1" lang="ja-JP" altLang="en-US" sz="3200" dirty="0"/>
                    </a:p>
                  </a:txBody>
                  <a:tcPr/>
                </a:tc>
                <a:tc>
                  <a:txBody>
                    <a:bodyPr/>
                    <a:lstStyle/>
                    <a:p>
                      <a:pPr algn="r"/>
                      <a:r>
                        <a:rPr kumimoji="1" lang="en-US" altLang="ja-JP" sz="3200" dirty="0" smtClean="0"/>
                        <a:t>2,316,915</a:t>
                      </a:r>
                      <a:endParaRPr kumimoji="1" lang="ja-JP" altLang="en-US" sz="3200" dirty="0"/>
                    </a:p>
                  </a:txBody>
                  <a:tcPr/>
                </a:tc>
              </a:tr>
            </a:tbl>
          </a:graphicData>
        </a:graphic>
      </p:graphicFrame>
    </p:spTree>
    <p:extLst>
      <p:ext uri="{BB962C8B-B14F-4D97-AF65-F5344CB8AC3E}">
        <p14:creationId xmlns:p14="http://schemas.microsoft.com/office/powerpoint/2010/main" val="2964142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監査報告　</a:t>
            </a:r>
            <a:r>
              <a:rPr lang="ja-JP" altLang="en-US" sz="2800" dirty="0"/>
              <a:t>監事</a:t>
            </a:r>
            <a:r>
              <a:rPr lang="ja-JP" altLang="en-US" sz="2800" dirty="0" smtClean="0"/>
              <a:t>　岩元征一</a:t>
            </a:r>
            <a:endParaRPr kumimoji="1" lang="ja-JP" altLang="en-US" sz="2800" dirty="0"/>
          </a:p>
        </p:txBody>
      </p:sp>
      <p:sp>
        <p:nvSpPr>
          <p:cNvPr id="3" name="コンテンツ プレースホルダー 2"/>
          <p:cNvSpPr>
            <a:spLocks noGrp="1"/>
          </p:cNvSpPr>
          <p:nvPr>
            <p:ph idx="1"/>
          </p:nvPr>
        </p:nvSpPr>
        <p:spPr>
          <a:xfrm>
            <a:off x="838200" y="1690688"/>
            <a:ext cx="10515600" cy="4351338"/>
          </a:xfrm>
        </p:spPr>
        <p:txBody>
          <a:bodyPr/>
          <a:lstStyle/>
          <a:p>
            <a:pPr marL="0" indent="0">
              <a:buNone/>
            </a:pPr>
            <a:r>
              <a:rPr kumimoji="1" lang="ja-JP" altLang="en-US" sz="3200" dirty="0" smtClean="0"/>
              <a:t>平成</a:t>
            </a:r>
            <a:r>
              <a:rPr kumimoji="1" lang="en-US" altLang="ja-JP" sz="3200" dirty="0" smtClean="0"/>
              <a:t>28</a:t>
            </a:r>
            <a:r>
              <a:rPr kumimoji="1" lang="ja-JP" altLang="en-US" sz="3200" dirty="0" smtClean="0"/>
              <a:t>年</a:t>
            </a:r>
            <a:r>
              <a:rPr kumimoji="1" lang="en-US" altLang="ja-JP" sz="3200" dirty="0" smtClean="0"/>
              <a:t>5</a:t>
            </a:r>
            <a:r>
              <a:rPr kumimoji="1" lang="ja-JP" altLang="en-US" sz="3200" dirty="0" smtClean="0"/>
              <a:t>月</a:t>
            </a:r>
            <a:r>
              <a:rPr kumimoji="1" lang="en-US" altLang="ja-JP" sz="3200" dirty="0" smtClean="0"/>
              <a:t>12</a:t>
            </a:r>
            <a:r>
              <a:rPr kumimoji="1" lang="ja-JP" altLang="en-US" sz="3200" dirty="0" smtClean="0"/>
              <a:t>日</a:t>
            </a:r>
            <a:endParaRPr kumimoji="1" lang="en-US" altLang="ja-JP" sz="3200" dirty="0" smtClean="0"/>
          </a:p>
          <a:p>
            <a:endParaRPr lang="en-US" altLang="ja-JP" sz="3200" dirty="0"/>
          </a:p>
          <a:p>
            <a:pPr marL="0" indent="0">
              <a:buNone/>
            </a:pPr>
            <a:r>
              <a:rPr kumimoji="1" lang="ja-JP" altLang="en-US" sz="3200" dirty="0" smtClean="0"/>
              <a:t>　　適正に処理されている</a:t>
            </a:r>
            <a:r>
              <a:rPr lang="ja-JP" altLang="en-US" sz="3200" dirty="0"/>
              <a:t>事</a:t>
            </a:r>
            <a:r>
              <a:rPr lang="ja-JP" altLang="en-US" sz="3200" dirty="0" smtClean="0"/>
              <a:t>を確認致しました。</a:t>
            </a:r>
            <a:endParaRPr lang="en-US" altLang="ja-JP" sz="3200" dirty="0" smtClean="0"/>
          </a:p>
          <a:p>
            <a:pPr marL="0" indent="0">
              <a:buNone/>
            </a:pPr>
            <a:endParaRPr lang="en-US" altLang="ja-JP" sz="3200" dirty="0"/>
          </a:p>
          <a:p>
            <a:pPr marL="0" indent="0">
              <a:buNone/>
            </a:pPr>
            <a:endParaRPr lang="en-US" altLang="ja-JP" sz="3200" dirty="0" smtClean="0"/>
          </a:p>
          <a:p>
            <a:pPr marL="0" indent="0">
              <a:buNone/>
            </a:pPr>
            <a:r>
              <a:rPr lang="ja-JP" altLang="en-US" sz="3200" dirty="0"/>
              <a:t>　</a:t>
            </a:r>
            <a:r>
              <a:rPr lang="ja-JP" altLang="en-US" sz="3200" dirty="0" smtClean="0"/>
              <a:t>　　　　　　　　　　　　幹事　岩元征一　印</a:t>
            </a:r>
            <a:endParaRPr lang="en-US" altLang="ja-JP" sz="3200" dirty="0" smtClean="0"/>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157037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平成</a:t>
            </a:r>
            <a:r>
              <a:rPr kumimoji="1" lang="en-US" altLang="ja-JP" dirty="0" smtClean="0"/>
              <a:t>28</a:t>
            </a:r>
            <a:r>
              <a:rPr kumimoji="1" lang="ja-JP" altLang="en-US" dirty="0" smtClean="0"/>
              <a:t>年度</a:t>
            </a:r>
            <a:r>
              <a:rPr lang="ja-JP" altLang="en-US" dirty="0"/>
              <a:t>　</a:t>
            </a:r>
            <a:r>
              <a:rPr lang="ja-JP" altLang="en-US" dirty="0" smtClean="0"/>
              <a:t>広島支部顧問</a:t>
            </a:r>
            <a:r>
              <a:rPr kumimoji="1" lang="ja-JP" altLang="en-US" dirty="0" smtClean="0"/>
              <a:t>（案）</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336355195"/>
              </p:ext>
            </p:extLst>
          </p:nvPr>
        </p:nvGraphicFramePr>
        <p:xfrm>
          <a:off x="838200" y="1825625"/>
          <a:ext cx="10515600" cy="244348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pPr algn="ctr"/>
                      <a:r>
                        <a:rPr kumimoji="1" lang="ja-JP" altLang="en-US" dirty="0" smtClean="0"/>
                        <a:t>役　　　　　　　職</a:t>
                      </a:r>
                      <a:endParaRPr kumimoji="1" lang="ja-JP" altLang="en-US" dirty="0"/>
                    </a:p>
                  </a:txBody>
                  <a:tcPr/>
                </a:tc>
                <a:tc>
                  <a:txBody>
                    <a:bodyPr/>
                    <a:lstStyle/>
                    <a:p>
                      <a:pPr algn="ctr"/>
                      <a:r>
                        <a:rPr kumimoji="1" lang="ja-JP" altLang="en-US" dirty="0" smtClean="0"/>
                        <a:t>卒業年度</a:t>
                      </a:r>
                      <a:endParaRPr kumimoji="1" lang="ja-JP" altLang="en-US" dirty="0"/>
                    </a:p>
                  </a:txBody>
                  <a:tcPr/>
                </a:tc>
                <a:tc>
                  <a:txBody>
                    <a:bodyPr/>
                    <a:lstStyle/>
                    <a:p>
                      <a:pPr algn="ctr"/>
                      <a:r>
                        <a:rPr kumimoji="1" lang="ja-JP" altLang="en-US" dirty="0" smtClean="0"/>
                        <a:t>氏　　　　　　　名</a:t>
                      </a:r>
                      <a:endParaRPr kumimoji="1" lang="ja-JP" altLang="en-US" dirty="0"/>
                    </a:p>
                  </a:txBody>
                  <a:tcPr/>
                </a:tc>
              </a:tr>
              <a:tr h="370840">
                <a:tc>
                  <a:txBody>
                    <a:bodyPr/>
                    <a:lstStyle/>
                    <a:p>
                      <a:r>
                        <a:rPr kumimoji="1" lang="ja-JP" altLang="en-US" sz="2800" b="1" dirty="0" smtClean="0"/>
                        <a:t>顧問</a:t>
                      </a:r>
                      <a:endParaRPr kumimoji="1" lang="ja-JP" altLang="en-US" sz="2800" b="1" dirty="0"/>
                    </a:p>
                  </a:txBody>
                  <a:tcPr/>
                </a:tc>
                <a:tc>
                  <a:txBody>
                    <a:bodyPr/>
                    <a:lstStyle/>
                    <a:p>
                      <a:r>
                        <a:rPr kumimoji="1" lang="ja-JP" altLang="en-US" sz="2800" b="1" dirty="0" smtClean="0"/>
                        <a:t>昭和</a:t>
                      </a:r>
                      <a:r>
                        <a:rPr kumimoji="1" lang="en-US" altLang="ja-JP" sz="2800" b="1" dirty="0" smtClean="0"/>
                        <a:t>28</a:t>
                      </a:r>
                      <a:r>
                        <a:rPr kumimoji="1" lang="ja-JP" altLang="en-US" sz="2800" b="1" dirty="0" smtClean="0"/>
                        <a:t>年</a:t>
                      </a:r>
                      <a:endParaRPr kumimoji="1" lang="ja-JP" altLang="en-US" sz="2800" b="1" dirty="0"/>
                    </a:p>
                  </a:txBody>
                  <a:tcPr/>
                </a:tc>
                <a:tc>
                  <a:txBody>
                    <a:bodyPr/>
                    <a:lstStyle/>
                    <a:p>
                      <a:r>
                        <a:rPr kumimoji="1" lang="ja-JP" altLang="en-US" sz="2800" b="1" dirty="0" smtClean="0"/>
                        <a:t>國光　健</a:t>
                      </a:r>
                      <a:endParaRPr kumimoji="1" lang="ja-JP" altLang="en-US" sz="2800" b="1" dirty="0"/>
                    </a:p>
                  </a:txBody>
                  <a:tcPr/>
                </a:tc>
              </a:tr>
              <a:tr h="370840">
                <a:tc>
                  <a:txBody>
                    <a:bodyPr/>
                    <a:lstStyle/>
                    <a:p>
                      <a:r>
                        <a:rPr kumimoji="1" lang="ja-JP" altLang="en-US" sz="2800" b="1" dirty="0" smtClean="0"/>
                        <a:t>顧問</a:t>
                      </a:r>
                      <a:endParaRPr kumimoji="1" lang="ja-JP" altLang="en-US" sz="2800" b="1" dirty="0"/>
                    </a:p>
                  </a:txBody>
                  <a:tcPr/>
                </a:tc>
                <a:tc>
                  <a:txBody>
                    <a:bodyPr/>
                    <a:lstStyle/>
                    <a:p>
                      <a:r>
                        <a:rPr kumimoji="1" lang="ja-JP" altLang="en-US" sz="2800" b="1" dirty="0" smtClean="0"/>
                        <a:t>昭和</a:t>
                      </a:r>
                      <a:r>
                        <a:rPr kumimoji="1" lang="en-US" altLang="ja-JP" sz="2800" b="1" dirty="0" smtClean="0"/>
                        <a:t>38</a:t>
                      </a:r>
                      <a:r>
                        <a:rPr kumimoji="1" lang="ja-JP" altLang="en-US" sz="2800" b="1" dirty="0" smtClean="0"/>
                        <a:t>年</a:t>
                      </a:r>
                      <a:endParaRPr kumimoji="1" lang="ja-JP" altLang="en-US" sz="2800" b="1" dirty="0"/>
                    </a:p>
                  </a:txBody>
                  <a:tcPr/>
                </a:tc>
                <a:tc>
                  <a:txBody>
                    <a:bodyPr/>
                    <a:lstStyle/>
                    <a:p>
                      <a:r>
                        <a:rPr kumimoji="1" lang="ja-JP" altLang="en-US" sz="2800" b="1" dirty="0" smtClean="0"/>
                        <a:t>今村　和紀</a:t>
                      </a:r>
                      <a:endParaRPr kumimoji="1" lang="ja-JP" altLang="en-US" sz="2800" b="1" dirty="0"/>
                    </a:p>
                  </a:txBody>
                  <a:tcPr/>
                </a:tc>
              </a:tr>
              <a:tr h="370840">
                <a:tc>
                  <a:txBody>
                    <a:bodyPr/>
                    <a:lstStyle/>
                    <a:p>
                      <a:r>
                        <a:rPr kumimoji="1" lang="ja-JP" altLang="en-US" sz="2800" b="1" dirty="0" smtClean="0"/>
                        <a:t>顧問</a:t>
                      </a:r>
                      <a:endParaRPr kumimoji="1" lang="ja-JP" altLang="en-US" sz="2800" b="1" dirty="0"/>
                    </a:p>
                  </a:txBody>
                  <a:tcPr/>
                </a:tc>
                <a:tc>
                  <a:txBody>
                    <a:bodyPr/>
                    <a:lstStyle/>
                    <a:p>
                      <a:r>
                        <a:rPr kumimoji="1" lang="ja-JP" altLang="en-US" sz="2800" b="1" dirty="0" smtClean="0"/>
                        <a:t>昭和</a:t>
                      </a:r>
                      <a:r>
                        <a:rPr kumimoji="1" lang="en-US" altLang="ja-JP" sz="2800" b="1" dirty="0" smtClean="0"/>
                        <a:t>41</a:t>
                      </a:r>
                      <a:r>
                        <a:rPr kumimoji="1" lang="ja-JP" altLang="en-US" sz="2800" b="1" dirty="0" smtClean="0"/>
                        <a:t>年</a:t>
                      </a:r>
                      <a:endParaRPr kumimoji="1" lang="ja-JP" altLang="en-US" sz="2800" b="1" dirty="0"/>
                    </a:p>
                  </a:txBody>
                  <a:tcPr/>
                </a:tc>
                <a:tc>
                  <a:txBody>
                    <a:bodyPr/>
                    <a:lstStyle/>
                    <a:p>
                      <a:r>
                        <a:rPr kumimoji="1" lang="ja-JP" altLang="en-US" sz="2800" b="1" dirty="0" smtClean="0"/>
                        <a:t>信國　勝彦</a:t>
                      </a:r>
                      <a:endParaRPr kumimoji="1" lang="ja-JP" altLang="en-US" sz="2800" b="1" dirty="0"/>
                    </a:p>
                  </a:txBody>
                  <a:tcPr/>
                </a:tc>
              </a:tr>
              <a:tr h="370840">
                <a:tc>
                  <a:txBody>
                    <a:bodyPr/>
                    <a:lstStyle/>
                    <a:p>
                      <a:r>
                        <a:rPr kumimoji="1" lang="ja-JP" altLang="en-US" sz="2800" b="1" dirty="0" smtClean="0"/>
                        <a:t>顧問</a:t>
                      </a:r>
                      <a:endParaRPr kumimoji="1" lang="ja-JP" altLang="en-US" sz="2800" b="1" dirty="0"/>
                    </a:p>
                  </a:txBody>
                  <a:tcPr>
                    <a:solidFill>
                      <a:srgbClr val="FFFF00"/>
                    </a:solidFill>
                  </a:tcPr>
                </a:tc>
                <a:tc>
                  <a:txBody>
                    <a:bodyPr/>
                    <a:lstStyle/>
                    <a:p>
                      <a:r>
                        <a:rPr kumimoji="1" lang="ja-JP" altLang="en-US" sz="2800" b="1" dirty="0" smtClean="0"/>
                        <a:t>昭和</a:t>
                      </a:r>
                      <a:r>
                        <a:rPr kumimoji="1" lang="en-US" altLang="ja-JP" sz="2800" b="1" dirty="0" smtClean="0"/>
                        <a:t>44</a:t>
                      </a:r>
                      <a:r>
                        <a:rPr kumimoji="1" lang="ja-JP" altLang="en-US" sz="2800" b="1" dirty="0" smtClean="0"/>
                        <a:t>年</a:t>
                      </a:r>
                      <a:endParaRPr kumimoji="1" lang="ja-JP" altLang="en-US" sz="2800" b="1" dirty="0"/>
                    </a:p>
                  </a:txBody>
                  <a:tcPr>
                    <a:solidFill>
                      <a:srgbClr val="FFFF00"/>
                    </a:solidFill>
                  </a:tcPr>
                </a:tc>
                <a:tc>
                  <a:txBody>
                    <a:bodyPr/>
                    <a:lstStyle/>
                    <a:p>
                      <a:r>
                        <a:rPr kumimoji="1" lang="ja-JP" altLang="en-US" sz="2800" b="1" dirty="0" smtClean="0">
                          <a:solidFill>
                            <a:schemeClr val="tx1"/>
                          </a:solidFill>
                        </a:rPr>
                        <a:t>加藤　千明</a:t>
                      </a:r>
                      <a:endParaRPr kumimoji="1" lang="ja-JP" altLang="en-US" sz="2800" b="1" dirty="0">
                        <a:solidFill>
                          <a:schemeClr val="tx1"/>
                        </a:solidFill>
                      </a:endParaRPr>
                    </a:p>
                  </a:txBody>
                  <a:tcPr>
                    <a:solidFill>
                      <a:srgbClr val="FFFF00"/>
                    </a:solidFill>
                  </a:tcPr>
                </a:tc>
              </a:tr>
            </a:tbl>
          </a:graphicData>
        </a:graphic>
      </p:graphicFrame>
    </p:spTree>
    <p:extLst>
      <p:ext uri="{BB962C8B-B14F-4D97-AF65-F5344CB8AC3E}">
        <p14:creationId xmlns:p14="http://schemas.microsoft.com/office/powerpoint/2010/main" val="24021174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347</TotalTime>
  <Words>713</Words>
  <Application>Microsoft Office PowerPoint</Application>
  <PresentationFormat>ワイド画面</PresentationFormat>
  <Paragraphs>252</Paragraphs>
  <Slides>14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ＭＳ Ｐゴシック</vt:lpstr>
      <vt:lpstr>游明朝</vt:lpstr>
      <vt:lpstr>Arial</vt:lpstr>
      <vt:lpstr>Calibri</vt:lpstr>
      <vt:lpstr>Calibri Light</vt:lpstr>
      <vt:lpstr>Times New Roman</vt:lpstr>
      <vt:lpstr>Office テーマ</vt:lpstr>
      <vt:lpstr>  温山会広島支部   神森　智　元理事長・学長先生記念講演</vt:lpstr>
      <vt:lpstr>第61回温山会広島支部総会</vt:lpstr>
      <vt:lpstr>■　式次第</vt:lpstr>
      <vt:lpstr>平成27年度　広島支部活動報告</vt:lpstr>
      <vt:lpstr>広島支部活動報告つづき</vt:lpstr>
      <vt:lpstr>平成27年11月　第74回　温山会広島支部　秋期コンペ 　　　　　＠広島佐伯カントリー倶楽部権現コース</vt:lpstr>
      <vt:lpstr>会計報告　会計担当役員　佐々木真一（代理：安部知格）</vt:lpstr>
      <vt:lpstr>監査報告　監事　岩元征一</vt:lpstr>
      <vt:lpstr>平成28年度　広島支部顧問（案）</vt:lpstr>
      <vt:lpstr>平成28年度　支部役員（案）</vt:lpstr>
      <vt:lpstr>退任顧問・役員ご紹介</vt:lpstr>
      <vt:lpstr>新任役員ご紹介</vt:lpstr>
      <vt:lpstr>温山会「祝90周年～100周年へ」 広島支部フラッグ</vt:lpstr>
      <vt:lpstr>広島支部記念フラッグ 　　　　　　　　　　　　広島支部　佐々木健二（平成7年卒）作</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第61回温山会広島支部総会</dc:title>
  <dc:creator>三好修仁</dc:creator>
  <cp:lastModifiedBy>三好修仁</cp:lastModifiedBy>
  <cp:revision>42</cp:revision>
  <dcterms:created xsi:type="dcterms:W3CDTF">2016-06-12T03:50:35Z</dcterms:created>
  <dcterms:modified xsi:type="dcterms:W3CDTF">2016-09-20T06:05:59Z</dcterms:modified>
</cp:coreProperties>
</file>